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66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612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10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343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73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1817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98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600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58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15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561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4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88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847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64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659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8AAF-6D23-48DD-AA88-3AAFB2A4CC96}" type="datetimeFigureOut">
              <a:rPr lang="hr-HR" smtClean="0"/>
              <a:t>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602C7-3D46-4438-A6BA-74AD97C477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020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Istraživački rad:</a:t>
            </a:r>
            <a:br>
              <a:rPr lang="hr-HR" dirty="0" smtClean="0"/>
            </a:br>
            <a:r>
              <a:rPr lang="hr-HR" dirty="0" smtClean="0"/>
              <a:t>vjetar i sunce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7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551" y="1592792"/>
            <a:ext cx="4621815" cy="346636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3" r="22077" b="3616"/>
          <a:stretch/>
        </p:blipFill>
        <p:spPr>
          <a:xfrm>
            <a:off x="1442433" y="1592791"/>
            <a:ext cx="4056845" cy="37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cap="none" dirty="0" smtClean="0"/>
              <a:t>Izradio: Šimun Ćuže, 3. C</a:t>
            </a:r>
            <a:endParaRPr lang="hr-HR" cap="none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hr-HR" dirty="0" smtClean="0"/>
          </a:p>
          <a:p>
            <a:pPr algn="r"/>
            <a:r>
              <a:rPr lang="hr-HR" dirty="0" smtClean="0"/>
              <a:t>Dana: 2. 5.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25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133341"/>
            <a:ext cx="12192000" cy="2601532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Što je sunce?</a:t>
            </a:r>
          </a:p>
          <a:p>
            <a:r>
              <a:rPr lang="hr-HR" dirty="0"/>
              <a:t>Sunce je </a:t>
            </a:r>
            <a:r>
              <a:rPr lang="hr-HR" dirty="0" smtClean="0"/>
              <a:t>zvijezda.</a:t>
            </a:r>
          </a:p>
          <a:p>
            <a:r>
              <a:rPr lang="hr-HR" dirty="0" smtClean="0"/>
              <a:t>Gdje se sunce nalazi?</a:t>
            </a:r>
          </a:p>
          <a:p>
            <a:r>
              <a:rPr lang="hr-HR" dirty="0" smtClean="0"/>
              <a:t>U centru Sunčevog sustava.</a:t>
            </a:r>
          </a:p>
          <a:p>
            <a:r>
              <a:rPr lang="hr-HR" dirty="0" smtClean="0"/>
              <a:t>Koje su posebnosti sunca?</a:t>
            </a:r>
          </a:p>
          <a:p>
            <a:r>
              <a:rPr lang="hr-HR" dirty="0" smtClean="0"/>
              <a:t>Posebn</a:t>
            </a:r>
            <a:r>
              <a:rPr lang="hr-HR" dirty="0" smtClean="0"/>
              <a:t>osti su te da </a:t>
            </a:r>
            <a:r>
              <a:rPr lang="hr-HR" dirty="0" smtClean="0"/>
              <a:t>oko </a:t>
            </a:r>
            <a:r>
              <a:rPr lang="hr-HR" dirty="0"/>
              <a:t>Sunca kruže i asteroidi, kometi, </a:t>
            </a:r>
            <a:r>
              <a:rPr lang="hr-HR" dirty="0" smtClean="0"/>
              <a:t>meteoriti, </a:t>
            </a:r>
            <a:r>
              <a:rPr lang="hr-HR" dirty="0"/>
              <a:t>trans-neptunski objekti u Kuiperovom pojasu i čestice </a:t>
            </a:r>
            <a:r>
              <a:rPr lang="hr-HR" dirty="0" smtClean="0"/>
              <a:t>prašine.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908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subTitle" idx="1"/>
          </p:nvPr>
        </p:nvSpPr>
        <p:spPr>
          <a:xfrm>
            <a:off x="1397357" y="2978532"/>
            <a:ext cx="9448800" cy="1883828"/>
          </a:xfrm>
        </p:spPr>
        <p:txBody>
          <a:bodyPr/>
          <a:lstStyle/>
          <a:p>
            <a:r>
              <a:rPr lang="hr-HR" dirty="0"/>
              <a:t>Sunce je zvijezda u centru našeg Sunčevog </a:t>
            </a:r>
            <a:endParaRPr lang="hr-HR" dirty="0" smtClean="0"/>
          </a:p>
          <a:p>
            <a:r>
              <a:rPr lang="hr-HR" dirty="0" smtClean="0"/>
              <a:t>sustava</a:t>
            </a:r>
            <a:r>
              <a:rPr lang="hr-HR" dirty="0"/>
              <a:t>. Ona je gotovo savršena </a:t>
            </a:r>
            <a:r>
              <a:rPr lang="hr-HR" dirty="0" smtClean="0"/>
              <a:t>kugla </a:t>
            </a:r>
            <a:r>
              <a:rPr lang="hr-HR" dirty="0"/>
              <a:t>sastoji </a:t>
            </a:r>
            <a:endParaRPr lang="hr-HR" dirty="0" smtClean="0"/>
          </a:p>
          <a:p>
            <a:r>
              <a:rPr lang="hr-HR" dirty="0" smtClean="0"/>
              <a:t>se </a:t>
            </a:r>
            <a:r>
              <a:rPr lang="hr-HR" dirty="0"/>
              <a:t>od plinovite vruće </a:t>
            </a:r>
            <a:r>
              <a:rPr lang="hr-HR" dirty="0" smtClean="0"/>
              <a:t>plazme.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31" y="1094705"/>
            <a:ext cx="4054191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2820473"/>
            <a:ext cx="6381482" cy="80802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Prikaz vruće plazme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76" y="465514"/>
            <a:ext cx="3414378" cy="34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1300766"/>
            <a:ext cx="9448800" cy="3232598"/>
          </a:xfrm>
        </p:spPr>
        <p:txBody>
          <a:bodyPr/>
          <a:lstStyle/>
          <a:p>
            <a:r>
              <a:rPr lang="hr-HR" dirty="0" smtClean="0"/>
              <a:t>Što je vjetar?</a:t>
            </a:r>
          </a:p>
          <a:p>
            <a:r>
              <a:rPr lang="hr-HR" dirty="0"/>
              <a:t>Vjetar je pretežno vodoravno strujanje </a:t>
            </a:r>
            <a:r>
              <a:rPr lang="hr-HR" dirty="0" smtClean="0"/>
              <a:t>zraka.</a:t>
            </a:r>
          </a:p>
          <a:p>
            <a:r>
              <a:rPr lang="hr-HR" dirty="0" smtClean="0"/>
              <a:t>Vrste vjetrova: </a:t>
            </a:r>
            <a:endParaRPr lang="hr-HR" dirty="0" smtClean="0"/>
          </a:p>
          <a:p>
            <a:r>
              <a:rPr lang="hr-HR" dirty="0" smtClean="0"/>
              <a:t>Blagi: POVJETARAC, MAESTRAL, BURIN.</a:t>
            </a:r>
            <a:endParaRPr lang="hr-HR" dirty="0" smtClean="0"/>
          </a:p>
          <a:p>
            <a:r>
              <a:rPr lang="hr-HR" dirty="0" smtClean="0"/>
              <a:t>Opasni: BURA, TORNADO, OLUJA, URAGAN.</a:t>
            </a:r>
          </a:p>
          <a:p>
            <a:r>
              <a:rPr lang="hr-HR" dirty="0" smtClean="0"/>
              <a:t>Vjetar može puhati sa svih strana svijeta; S –I –Z – J, ali i -SI-SZ-JI-JZ.</a:t>
            </a:r>
            <a:endParaRPr lang="hr-HR" dirty="0" smtClean="0"/>
          </a:p>
          <a:p>
            <a:r>
              <a:rPr lang="hr-HR" dirty="0" smtClean="0"/>
              <a:t>Što se radi s vjetrom?</a:t>
            </a:r>
          </a:p>
          <a:p>
            <a:r>
              <a:rPr lang="hr-HR" dirty="0" smtClean="0"/>
              <a:t>Radi se </a:t>
            </a:r>
            <a:r>
              <a:rPr lang="hr-HR" dirty="0"/>
              <a:t>struja preko </a:t>
            </a:r>
            <a:r>
              <a:rPr lang="hr-HR" dirty="0" smtClean="0"/>
              <a:t>vjetroelektrana</a:t>
            </a:r>
            <a:r>
              <a:rPr lang="hr-HR" dirty="0" smtClean="0"/>
              <a:t>, vjetrenjača.</a:t>
            </a:r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57589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859110"/>
            <a:ext cx="6445876" cy="1458891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PRIKAZ SUNCA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047" y="785319"/>
            <a:ext cx="4054191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0E3778-0BF8-4DD8-9A7A-A5462AB42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940158"/>
            <a:ext cx="9448800" cy="962574"/>
          </a:xfrm>
        </p:spPr>
        <p:txBody>
          <a:bodyPr/>
          <a:lstStyle/>
          <a:p>
            <a:pPr algn="ctr"/>
            <a:r>
              <a:rPr lang="hr-HR" dirty="0"/>
              <a:t>bura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3D76418-E0C7-41E2-9A13-9DEFFCCE1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12890"/>
            <a:ext cx="9448800" cy="2605111"/>
          </a:xfrm>
        </p:spPr>
        <p:txBody>
          <a:bodyPr>
            <a:normAutofit/>
          </a:bodyPr>
          <a:lstStyle/>
          <a:p>
            <a:r>
              <a:rPr lang="hr-HR" dirty="0"/>
              <a:t>Bura puše s kopna prema moru, iz pravca SI.</a:t>
            </a:r>
          </a:p>
          <a:p>
            <a:r>
              <a:rPr lang="hr-HR" dirty="0"/>
              <a:t>Obično traje 3 dana i puše „na refule” (na mahove).</a:t>
            </a:r>
          </a:p>
          <a:p>
            <a:r>
              <a:rPr lang="hr-HR" dirty="0"/>
              <a:t>Osobito je jaka na području Senja i Bakra.</a:t>
            </a:r>
          </a:p>
          <a:p>
            <a:r>
              <a:rPr lang="hr-HR" dirty="0"/>
              <a:t>Najsnažniji udar bure u Hrvatskoj izmjeren je 24.12. 2003. na autocesti A1 između tunela Sv. Rok i Maslenice, a bio je 307km/h.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5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71600" y="1326523"/>
            <a:ext cx="9448800" cy="975453"/>
          </a:xfrm>
        </p:spPr>
        <p:txBody>
          <a:bodyPr/>
          <a:lstStyle/>
          <a:p>
            <a:pPr algn="ctr"/>
            <a:r>
              <a:rPr lang="hr-HR" dirty="0" smtClean="0"/>
              <a:t>BURIN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301976"/>
            <a:ext cx="4526924" cy="2016025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Burin </a:t>
            </a:r>
            <a:r>
              <a:rPr lang="hr-HR" dirty="0"/>
              <a:t>ili </a:t>
            </a:r>
            <a:r>
              <a:rPr lang="hr-HR" dirty="0" err="1"/>
              <a:t>kopnenjak</a:t>
            </a:r>
            <a:r>
              <a:rPr lang="hr-HR" dirty="0"/>
              <a:t> </a:t>
            </a:r>
            <a:r>
              <a:rPr lang="hr-HR" dirty="0" smtClean="0"/>
              <a:t>(umanjenica od: </a:t>
            </a:r>
            <a:r>
              <a:rPr lang="hr-HR" dirty="0"/>
              <a:t>bura) je slab ljetni vjetar koji puše noću i u prvom dijelu jutra od kopna prema moru u sustavu obalnoga kruženja </a:t>
            </a:r>
            <a:r>
              <a:rPr lang="hr-HR" dirty="0" smtClean="0"/>
              <a:t>zraka.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151" y="1814249"/>
            <a:ext cx="3059249" cy="335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968AE33-B550-4DD1-97D8-92766A729E82}"/>
              </a:ext>
            </a:extLst>
          </p:cNvPr>
          <p:cNvSpPr txBox="1">
            <a:spLocks/>
          </p:cNvSpPr>
          <p:nvPr/>
        </p:nvSpPr>
        <p:spPr>
          <a:xfrm>
            <a:off x="3464416" y="764373"/>
            <a:ext cx="6658377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 smtClean="0"/>
              <a:t>Sunčev sustav</a:t>
            </a:r>
            <a:endParaRPr lang="hr-HR" sz="4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421" y="2160432"/>
            <a:ext cx="7303641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5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Isparavanje</Template>
  <TotalTime>95</TotalTime>
  <Words>254</Words>
  <Application>Microsoft Office PowerPoint</Application>
  <PresentationFormat>Široki zaslon</PresentationFormat>
  <Paragraphs>32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Isparavanje</vt:lpstr>
      <vt:lpstr>Istraživački rad: vjetar i sunce</vt:lpstr>
      <vt:lpstr>PowerPointova prezentacija</vt:lpstr>
      <vt:lpstr>PowerPointova prezentacija</vt:lpstr>
      <vt:lpstr>Prikaz vruće plazme</vt:lpstr>
      <vt:lpstr>PowerPointova prezentacija</vt:lpstr>
      <vt:lpstr>PowerPointova prezentacija</vt:lpstr>
      <vt:lpstr>bura</vt:lpstr>
      <vt:lpstr>BURIN</vt:lpstr>
      <vt:lpstr>PowerPointova prezentacija</vt:lpstr>
      <vt:lpstr>PowerPointova prezentacija</vt:lpstr>
      <vt:lpstr>Izradio: Šimun Ćuže, 3. 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Istraživački rad: vjetar i sunce</dc:title>
  <dc:creator>Windows korisnik</dc:creator>
  <cp:lastModifiedBy>Windows korisnik</cp:lastModifiedBy>
  <cp:revision>12</cp:revision>
  <dcterms:created xsi:type="dcterms:W3CDTF">2020-05-01T18:19:28Z</dcterms:created>
  <dcterms:modified xsi:type="dcterms:W3CDTF">2020-05-02T09:51:22Z</dcterms:modified>
</cp:coreProperties>
</file>