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1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30T17:19:16.21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37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45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302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4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2579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309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862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30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529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70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161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658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79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70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72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539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EC41A-64D4-40BE-9A0A-6780F821CB43}" type="datetimeFigureOut">
              <a:rPr lang="hr-HR" smtClean="0"/>
              <a:t>30.4.2020.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70F35D-FD24-4380-8730-BFA8D2772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858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21F855-7486-455F-BDDF-0795A7E6B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hr-HR" dirty="0"/>
            </a:br>
            <a:br>
              <a:rPr lang="hr-HR" dirty="0"/>
            </a:br>
            <a:r>
              <a:rPr lang="hr-HR" dirty="0"/>
              <a:t>Sunce i Vjetar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7EA81D4-C01D-46E7-8D76-74E0E3A91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5284351" cy="2527520"/>
          </a:xfrm>
        </p:spPr>
        <p:txBody>
          <a:bodyPr>
            <a:normAutofit/>
          </a:bodyPr>
          <a:lstStyle/>
          <a:p>
            <a:endParaRPr lang="hr-HR" dirty="0"/>
          </a:p>
          <a:p>
            <a:r>
              <a:rPr lang="hr-HR" dirty="0"/>
              <a:t>Istraživački rad</a:t>
            </a:r>
          </a:p>
          <a:p>
            <a:r>
              <a:rPr lang="hr-HR" dirty="0"/>
              <a:t>travanj,2020.</a:t>
            </a:r>
          </a:p>
          <a:p>
            <a:r>
              <a:rPr lang="hr-HR" dirty="0"/>
              <a:t>Frane Marić 3.c</a:t>
            </a:r>
          </a:p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05402E9-2FF8-42F3-9A12-026339159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1" y="357325"/>
            <a:ext cx="3966480" cy="290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6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0AB1D1-7EDB-41D9-996B-96D5DCFD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Brzina vjetra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1BDCE2-E7A7-4A05-B08E-7119B85E54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Brzine vjetra kreću se od tišine do veoma velikih brzina. </a:t>
            </a:r>
          </a:p>
          <a:p>
            <a:pPr lvl="0"/>
            <a:r>
              <a:rPr lang="hr-HR" dirty="0"/>
              <a:t>U slojevima pri tlu brzina vjetra, na primjer brzina bure na našoj obali, može doseći (180 km/h), </a:t>
            </a:r>
          </a:p>
          <a:p>
            <a:pPr lvl="0"/>
            <a:r>
              <a:rPr lang="hr-HR" dirty="0"/>
              <a:t>na Antartiku pojedini udari vjetra i do 90 m/s (324 km/h), </a:t>
            </a:r>
          </a:p>
          <a:p>
            <a:pPr lvl="0"/>
            <a:r>
              <a:rPr lang="hr-HR" dirty="0"/>
              <a:t>1934. izmjerena je u SAD na Mount Washingtonu brzina vjetra od (414 km/h)</a:t>
            </a:r>
          </a:p>
          <a:p>
            <a:r>
              <a:rPr lang="hr-HR" dirty="0"/>
              <a:t>Brzina se vjetra mijenja s visinom. 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F0C7405-8520-4F35-B508-F00200F3F4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135" y="2244919"/>
            <a:ext cx="5680950" cy="3365768"/>
          </a:xfrm>
        </p:spPr>
      </p:pic>
    </p:spTree>
    <p:extLst>
      <p:ext uri="{BB962C8B-B14F-4D97-AF65-F5344CB8AC3E}">
        <p14:creationId xmlns:p14="http://schemas.microsoft.com/office/powerpoint/2010/main" val="195158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D33AFC4B-F281-4FFF-93FE-930B067A5E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" y="1695635"/>
            <a:ext cx="5889506" cy="3919199"/>
          </a:xfrm>
        </p:spPr>
      </p:pic>
      <p:pic>
        <p:nvPicPr>
          <p:cNvPr id="8" name="Rezervirano mjesto sadržaja 7">
            <a:extLst>
              <a:ext uri="{FF2B5EF4-FFF2-40B4-BE49-F238E27FC236}">
                <a16:creationId xmlns:a16="http://schemas.microsoft.com/office/drawing/2014/main" id="{C7ABD4B7-A0D9-4A09-A397-99733E04A2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328" y="1695634"/>
            <a:ext cx="6084850" cy="3919199"/>
          </a:xfrm>
        </p:spPr>
      </p:pic>
    </p:spTree>
    <p:extLst>
      <p:ext uri="{BB962C8B-B14F-4D97-AF65-F5344CB8AC3E}">
        <p14:creationId xmlns:p14="http://schemas.microsoft.com/office/powerpoint/2010/main" val="232286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0B560A-4EC8-462C-ABB6-F843135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Kraj…</a:t>
            </a:r>
          </a:p>
        </p:txBody>
      </p:sp>
    </p:spTree>
    <p:extLst>
      <p:ext uri="{BB962C8B-B14F-4D97-AF65-F5344CB8AC3E}">
        <p14:creationId xmlns:p14="http://schemas.microsoft.com/office/powerpoint/2010/main" val="1783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71C61B-287A-41F3-9196-AC056A0F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Sunce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7A3BB4-595D-48F1-BF67-0C850023A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Sunce</a:t>
            </a:r>
            <a:r>
              <a:rPr lang="hr-HR" dirty="0"/>
              <a:t> je zvijezda u centru našeg Sunčevog sustava</a:t>
            </a:r>
          </a:p>
          <a:p>
            <a:r>
              <a:rPr lang="hr-HR" dirty="0"/>
              <a:t>Sunce je savršena kugla </a:t>
            </a:r>
          </a:p>
          <a:p>
            <a:r>
              <a:rPr lang="hr-HR" dirty="0"/>
              <a:t>Sastoji se od plinovite vruće plazme, koja je isprepletena s magnetskim poljima</a:t>
            </a:r>
          </a:p>
          <a:p>
            <a:r>
              <a:rPr lang="hr-HR" dirty="0"/>
              <a:t>Promjer oko 1 392 000  km, što je za 109 puta više od Zemlje </a:t>
            </a:r>
          </a:p>
          <a:p>
            <a:r>
              <a:rPr lang="hr-HR" dirty="0"/>
              <a:t>U središtu Sunca nalazi izvor energije  gdje temperatura doseže veliku vrućinu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C143E77-A1A2-4C08-970B-BBC9A6336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301" y="302419"/>
            <a:ext cx="3988018" cy="265384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E19754B-2D0B-4F02-BA44-7A0645DD8E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276" y="4617081"/>
            <a:ext cx="3558698" cy="224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B14B25-7782-44A9-99F0-4F8A1245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59" y="0"/>
            <a:ext cx="8596668" cy="1320800"/>
          </a:xfrm>
        </p:spPr>
        <p:txBody>
          <a:bodyPr/>
          <a:lstStyle/>
          <a:p>
            <a:r>
              <a:rPr lang="hr-HR" dirty="0"/>
              <a:t>Jeste li znali…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8C9F10-C41F-470F-94C7-CC245F4A0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58" y="1047241"/>
            <a:ext cx="4184035" cy="3880772"/>
          </a:xfrm>
        </p:spPr>
        <p:txBody>
          <a:bodyPr/>
          <a:lstStyle/>
          <a:p>
            <a:r>
              <a:rPr lang="hr-HR" dirty="0"/>
              <a:t>Sunce je nastalo prije 4,57 milijarde godina </a:t>
            </a:r>
          </a:p>
          <a:p>
            <a:r>
              <a:rPr lang="hr-HR" dirty="0"/>
              <a:t>Dokaz su pronađene najstarije stijene iz Sunčevog sustava</a:t>
            </a:r>
          </a:p>
          <a:p>
            <a:r>
              <a:rPr lang="hr-HR" dirty="0"/>
              <a:t>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86763C3-5F36-40FB-A5E2-B31590021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4774" y="376178"/>
            <a:ext cx="4184034" cy="3880773"/>
          </a:xfrm>
        </p:spPr>
        <p:txBody>
          <a:bodyPr/>
          <a:lstStyle/>
          <a:p>
            <a:r>
              <a:rPr lang="hr-HR" dirty="0"/>
              <a:t>Sunce je nastalo kao treća zvjezdana generacija, skupljanjem međuzvjezdane tvari</a:t>
            </a:r>
          </a:p>
          <a:p>
            <a:r>
              <a:rPr lang="hr-HR" dirty="0"/>
              <a:t>Danas Sunce zrači za trećinu više nego što je zračilo u početku </a:t>
            </a:r>
          </a:p>
          <a:p>
            <a:r>
              <a:rPr lang="hr-HR" dirty="0"/>
              <a:t>Smatra da će Zemlja postati </a:t>
            </a:r>
            <a:r>
              <a:rPr lang="hr-HR" dirty="0" err="1"/>
              <a:t>nenastanjiva</a:t>
            </a:r>
            <a:r>
              <a:rPr lang="hr-HR" dirty="0"/>
              <a:t> (neće se moći živjeti na njoj) za manje od milijardu godina.</a:t>
            </a:r>
          </a:p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A5F672E-D5F9-436F-8B84-EB4F75241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5" y="2464947"/>
            <a:ext cx="5027859" cy="3345812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40CDFD8F-E112-4931-B42B-63AE971F0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496" y="3205534"/>
            <a:ext cx="4439793" cy="336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9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A4F012-4D2B-472A-9E3A-8FEFC0BC7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Zavirimo u unutrašnjost Sunca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5A3894A7-166D-4B4B-B91C-4C47F0E02B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46" y="1846555"/>
            <a:ext cx="5920603" cy="3723913"/>
          </a:xfrm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DC96792-C1DE-423A-8E35-B47FEB162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120" y="2151711"/>
            <a:ext cx="4184034" cy="3880773"/>
          </a:xfrm>
        </p:spPr>
        <p:txBody>
          <a:bodyPr/>
          <a:lstStyle/>
          <a:p>
            <a:r>
              <a:rPr lang="hr-HR" dirty="0"/>
              <a:t>Unutrašnjost Sunca.</a:t>
            </a:r>
          </a:p>
        </p:txBody>
      </p:sp>
    </p:spTree>
    <p:extLst>
      <p:ext uri="{BB962C8B-B14F-4D97-AF65-F5344CB8AC3E}">
        <p14:creationId xmlns:p14="http://schemas.microsoft.com/office/powerpoint/2010/main" val="206879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23806B-D6F0-4485-854A-832209498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Sunčevom sustavu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4F0532-A533-42D2-BF80-D93B354599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Sunčev sustav i planeti; </a:t>
            </a:r>
          </a:p>
          <a:p>
            <a:r>
              <a:rPr lang="hr-HR" dirty="0"/>
              <a:t>Sunce, </a:t>
            </a:r>
          </a:p>
          <a:p>
            <a:r>
              <a:rPr lang="hr-HR" dirty="0"/>
              <a:t>Merkur, </a:t>
            </a:r>
          </a:p>
          <a:p>
            <a:r>
              <a:rPr lang="hr-HR" dirty="0"/>
              <a:t>Venera, </a:t>
            </a:r>
          </a:p>
          <a:p>
            <a:r>
              <a:rPr lang="hr-HR" dirty="0"/>
              <a:t>Zemlja, (ona je 3. po redu od Sunca)</a:t>
            </a:r>
          </a:p>
          <a:p>
            <a:r>
              <a:rPr lang="hr-HR" dirty="0"/>
              <a:t>Mars, </a:t>
            </a:r>
          </a:p>
          <a:p>
            <a:r>
              <a:rPr lang="hr-HR" dirty="0"/>
              <a:t>Jupiter, </a:t>
            </a:r>
          </a:p>
          <a:p>
            <a:r>
              <a:rPr lang="hr-HR" dirty="0"/>
              <a:t>Saturn, </a:t>
            </a:r>
          </a:p>
          <a:p>
            <a:r>
              <a:rPr lang="hr-HR" dirty="0"/>
              <a:t>Uran, </a:t>
            </a:r>
          </a:p>
          <a:p>
            <a:r>
              <a:rPr lang="hr-HR" dirty="0"/>
              <a:t>Neptun</a:t>
            </a:r>
          </a:p>
          <a:p>
            <a:endParaRPr lang="hr-HR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7DC60C75-C6CA-4B6C-BCEE-E45000D6E3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29" y="1038687"/>
            <a:ext cx="5713704" cy="5587852"/>
          </a:xfrm>
        </p:spPr>
      </p:pic>
    </p:spTree>
    <p:extLst>
      <p:ext uri="{BB962C8B-B14F-4D97-AF65-F5344CB8AC3E}">
        <p14:creationId xmlns:p14="http://schemas.microsoft.com/office/powerpoint/2010/main" val="370504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B09DC7-A312-49CD-BF7B-B9E9A52B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Koliko je Sunce zdravo?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44BE52-C082-4651-A7F0-31AEDF108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2328" y="1275637"/>
            <a:ext cx="4184035" cy="3880772"/>
          </a:xfrm>
        </p:spPr>
        <p:txBody>
          <a:bodyPr/>
          <a:lstStyle/>
          <a:p>
            <a:r>
              <a:rPr lang="hr-HR" b="1" dirty="0"/>
              <a:t>Sunce je izvor života za sva živa bića na Zemlji</a:t>
            </a:r>
          </a:p>
          <a:p>
            <a:r>
              <a:rPr lang="hr-HR" b="1" dirty="0"/>
              <a:t>Utjecaj Sunca na ljudski organizam i zdravlje</a:t>
            </a:r>
          </a:p>
          <a:p>
            <a:r>
              <a:rPr lang="hr-HR" b="1" dirty="0"/>
              <a:t>Znanstvenici nas upozoravaju na povećani rizik od tumora kože uslijed izlaganja Suncu</a:t>
            </a:r>
          </a:p>
          <a:p>
            <a:r>
              <a:rPr lang="hr-HR" dirty="0"/>
              <a:t>Sunce zrači ultraljubičasto zračenje (štiti se kremom i šeširom)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E8E38D87-D033-4A88-97A9-86C6BA37E8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03" y="3216023"/>
            <a:ext cx="4408982" cy="2669872"/>
          </a:xfr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F3AC25CC-819E-473A-A1E2-E2BB142D6A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3" y="2683628"/>
            <a:ext cx="2393818" cy="335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53AC1FE6-5318-4614-80B3-F13F6B0E1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022" y="722405"/>
            <a:ext cx="418306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Umjereno izlaganje suncu pomaže u proizvodnji </a:t>
            </a:r>
            <a:r>
              <a:rPr lang="hr-HR" b="1" dirty="0"/>
              <a:t>vitamina D</a:t>
            </a:r>
            <a:r>
              <a:rPr lang="hr-HR" dirty="0"/>
              <a:t>  </a:t>
            </a:r>
          </a:p>
          <a:p>
            <a:r>
              <a:rPr lang="hr-HR" dirty="0"/>
              <a:t>UV-B zrake su odgovorne za proizvodnju vitamina D u ljudskoj koži. </a:t>
            </a:r>
          </a:p>
          <a:p>
            <a:r>
              <a:rPr lang="hr-HR" dirty="0"/>
              <a:t>Vitamin D je jedini vitamin sa svojstvom hormona koje može stvarati naše tijelo pod utjecajem sunčeve svjetlosti (ali se može i unositi hranom). </a:t>
            </a:r>
          </a:p>
          <a:p>
            <a:r>
              <a:rPr lang="hr-HR" dirty="0"/>
              <a:t>Vitamin D važan je za regulaciju kalcija i apsorpciju fosfora, </a:t>
            </a:r>
          </a:p>
          <a:p>
            <a:r>
              <a:rPr lang="hr-HR" b="1" dirty="0"/>
              <a:t>održavanje zdravih kostiju i zubi</a:t>
            </a:r>
            <a:r>
              <a:rPr lang="hr-HR" dirty="0"/>
              <a:t> te ima </a:t>
            </a:r>
            <a:r>
              <a:rPr lang="hr-HR" b="1" dirty="0"/>
              <a:t>zaštitni učinak protiv bolesti kao što su rak, šećerna bolest tip II </a:t>
            </a:r>
            <a:endParaRPr lang="hr-HR" dirty="0"/>
          </a:p>
        </p:txBody>
      </p:sp>
      <p:pic>
        <p:nvPicPr>
          <p:cNvPr id="11" name="Rezervirano mjesto sadržaja 10">
            <a:extLst>
              <a:ext uri="{FF2B5EF4-FFF2-40B4-BE49-F238E27FC236}">
                <a16:creationId xmlns:a16="http://schemas.microsoft.com/office/drawing/2014/main" id="{3989EB94-7474-438F-B629-B9C1036753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179" y="1837677"/>
            <a:ext cx="6940317" cy="3426781"/>
          </a:xfrm>
        </p:spPr>
      </p:pic>
    </p:spTree>
    <p:extLst>
      <p:ext uri="{BB962C8B-B14F-4D97-AF65-F5344CB8AC3E}">
        <p14:creationId xmlns:p14="http://schemas.microsoft.com/office/powerpoint/2010/main" val="18395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F2B21F-8864-4A4A-A3C1-80C69BB6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Vjetar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6B1935-7E63-4FF8-BAE2-2547B2E86D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Vjetar je pretežno vodoravno strujanje zraka, relativno prema Zemljinoj površini</a:t>
            </a:r>
          </a:p>
          <a:p>
            <a:r>
              <a:rPr lang="hr-HR" dirty="0"/>
              <a:t>Pod smjerom vjetra podrazumijeva se strana svijeta odakle vjetar puše</a:t>
            </a:r>
          </a:p>
          <a:p>
            <a:endParaRPr lang="hr-HR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B76D377C-FA5E-40D6-954F-25DE5AD1CD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078" y="1302249"/>
            <a:ext cx="5704577" cy="4272927"/>
          </a:xfrm>
        </p:spPr>
      </p:pic>
    </p:spTree>
    <p:extLst>
      <p:ext uri="{BB962C8B-B14F-4D97-AF65-F5344CB8AC3E}">
        <p14:creationId xmlns:p14="http://schemas.microsoft.com/office/powerpoint/2010/main" val="156593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F0423B-1945-4345-AD80-77117C55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Nastanak vjetra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51A53F-4A73-4E11-9477-7E80017821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Vjetar je posljedica više posljedica:</a:t>
            </a:r>
          </a:p>
          <a:p>
            <a:pPr lvl="0"/>
            <a:r>
              <a:rPr lang="hr-HR" dirty="0"/>
              <a:t>Razlike tlaka između dvaju područja (vjetar struji od područja višega tlaka prema području nižega tlaka i to je jači što je ta razlika veća),</a:t>
            </a:r>
          </a:p>
          <a:p>
            <a:pPr lvl="0"/>
            <a:r>
              <a:rPr lang="hr-HR" dirty="0"/>
              <a:t>Zemljine vrtnje ili rotacije,</a:t>
            </a:r>
          </a:p>
          <a:p>
            <a:pPr lvl="0"/>
            <a:r>
              <a:rPr lang="hr-HR" dirty="0"/>
              <a:t>Centrifugalne sile kada su putanje čestica zraka zakrivljene,</a:t>
            </a:r>
          </a:p>
          <a:p>
            <a:pPr lvl="0"/>
            <a:r>
              <a:rPr lang="hr-HR" dirty="0"/>
              <a:t>sile trenja s podlogom</a:t>
            </a:r>
          </a:p>
          <a:p>
            <a:endParaRPr lang="hr-HR" dirty="0"/>
          </a:p>
        </p:txBody>
      </p:sp>
      <p:pic>
        <p:nvPicPr>
          <p:cNvPr id="10" name="Rezervirano mjesto sadržaja 9">
            <a:extLst>
              <a:ext uri="{FF2B5EF4-FFF2-40B4-BE49-F238E27FC236}">
                <a16:creationId xmlns:a16="http://schemas.microsoft.com/office/drawing/2014/main" id="{4BB59B6F-8709-44D8-9813-BC83A76947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665" y="572116"/>
            <a:ext cx="5600550" cy="1588473"/>
          </a:xfr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CFB7D057-E5B9-4C43-ACB0-670C4E117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31" y="2658367"/>
            <a:ext cx="4611800" cy="203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449</Words>
  <Application>Microsoft Office PowerPoint</Application>
  <PresentationFormat>Široki zaslon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  Sunce i Vjetar </vt:lpstr>
      <vt:lpstr>Sunce</vt:lpstr>
      <vt:lpstr>Jeste li znali…</vt:lpstr>
      <vt:lpstr>Zavirimo u unutrašnjost Sunca</vt:lpstr>
      <vt:lpstr>O Sunčevom sustavu</vt:lpstr>
      <vt:lpstr>Koliko je Sunce zdravo?</vt:lpstr>
      <vt:lpstr>PowerPoint prezentacija</vt:lpstr>
      <vt:lpstr>Vjetar</vt:lpstr>
      <vt:lpstr>Nastanak vjetra</vt:lpstr>
      <vt:lpstr>Brzina vjetra</vt:lpstr>
      <vt:lpstr>PowerPoint prezentacija</vt:lpstr>
      <vt:lpstr>Kraj…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Sunce i Vjetar</dc:title>
  <dc:creator>Korisnik</dc:creator>
  <cp:lastModifiedBy>Korisnik</cp:lastModifiedBy>
  <cp:revision>12</cp:revision>
  <dcterms:created xsi:type="dcterms:W3CDTF">2020-04-30T14:43:18Z</dcterms:created>
  <dcterms:modified xsi:type="dcterms:W3CDTF">2020-04-30T15:47:11Z</dcterms:modified>
</cp:coreProperties>
</file>