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1" r:id="rId4"/>
    <p:sldId id="260" r:id="rId5"/>
    <p:sldId id="257" r:id="rId6"/>
    <p:sldId id="263" r:id="rId7"/>
    <p:sldId id="258" r:id="rId8"/>
    <p:sldId id="264" r:id="rId9"/>
    <p:sldId id="25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hyperlink" Target="https://youtu.be/4ML6D8gnmtk" TargetMode="Externa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Put plastike-zašto?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Izradile: Lana </a:t>
            </a:r>
            <a:r>
              <a:rPr lang="hr-HR" dirty="0" err="1"/>
              <a:t>Jakoubek</a:t>
            </a:r>
            <a:r>
              <a:rPr lang="hr-HR" dirty="0"/>
              <a:t> i Barbara Barišić</a:t>
            </a:r>
          </a:p>
          <a:p>
            <a:r>
              <a:rPr lang="hr-HR" dirty="0"/>
              <a:t>				Voditeljica projekta: Sandra </a:t>
            </a:r>
            <a:r>
              <a:rPr lang="hr-HR" dirty="0" err="1"/>
              <a:t>Halt-Ćuže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6" y="100963"/>
            <a:ext cx="3437436" cy="25104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3" y="4222342"/>
            <a:ext cx="4691471" cy="26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7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Priključite se našem projektu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Prikupljajte plastičnu ambalažu</a:t>
            </a:r>
          </a:p>
          <a:p>
            <a:r>
              <a:rPr lang="hr-HR" sz="2400" dirty="0"/>
              <a:t>Crtajte i pišite o tome</a:t>
            </a:r>
          </a:p>
          <a:p>
            <a:r>
              <a:rPr lang="hr-HR" sz="2400" dirty="0"/>
              <a:t>Razgovarajte sa obitelji i poznanicima o tome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" y="3657651"/>
            <a:ext cx="4552950" cy="256103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43" y="2057401"/>
            <a:ext cx="3086100" cy="1524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4154482"/>
            <a:ext cx="62865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 projekta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Potaknuti djecu i odrasle da čuvaju okoliš te da smanje korištenje plastičnih proizvoda</a:t>
            </a:r>
          </a:p>
          <a:p>
            <a:r>
              <a:rPr lang="hr-HR" dirty="0"/>
              <a:t>Izraditi nove proizvode od prikupljene ambalaže</a:t>
            </a:r>
          </a:p>
          <a:p>
            <a:r>
              <a:rPr lang="hr-HR" dirty="0"/>
              <a:t>Prikupiti maksimalnu količinu nepovratne plastične ambalaže...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83" y="3834450"/>
            <a:ext cx="2956559" cy="28428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31" y="4245811"/>
            <a:ext cx="3129462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8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Održivi razvoj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Zadovoljavanje potreba naše generacije bez da ugrozimo potrebe budućih generacija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3566540"/>
            <a:ext cx="5953125" cy="26193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9" y="3566540"/>
            <a:ext cx="3797482" cy="232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5" y="633745"/>
            <a:ext cx="11236367" cy="5675616"/>
          </a:xfrm>
        </p:spPr>
      </p:pic>
    </p:spTree>
    <p:extLst>
      <p:ext uri="{BB962C8B-B14F-4D97-AF65-F5344CB8AC3E}">
        <p14:creationId xmlns:p14="http://schemas.microsoft.com/office/powerpoint/2010/main" val="8055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recikliranje?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/>
              <a:t>Recikliranje je ponovo korištenje svih materijala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3" y="2930690"/>
            <a:ext cx="3846202" cy="278699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32" y="3393565"/>
            <a:ext cx="3469278" cy="32379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305" y="2813125"/>
            <a:ext cx="2376895" cy="23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Problem plastike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Ugrožava okoliš</a:t>
            </a:r>
          </a:p>
          <a:p>
            <a:r>
              <a:rPr lang="hr-HR" dirty="0"/>
              <a:t>Ugrožava staništa životinja i opstanak životinja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48" y="1740499"/>
            <a:ext cx="3427852" cy="228523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62" y="3226525"/>
            <a:ext cx="4056017" cy="270401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99" y="3630140"/>
            <a:ext cx="3483429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Naša mora </a:t>
            </a:r>
            <a:r>
              <a:rPr lang="hr-HR" dirty="0">
                <a:sym typeface="Wingdings" panose="05000000000000000000" pitchFamily="2" charset="2"/>
              </a:rPr>
              <a:t>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12" y="3330075"/>
            <a:ext cx="6401397" cy="334504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0" y="327706"/>
            <a:ext cx="5337546" cy="300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2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https://youtu.be/4ML6D8gnmtk</a:t>
            </a:r>
            <a:endParaRPr lang="hr-HR" dirty="0"/>
          </a:p>
          <a:p>
            <a:r>
              <a:rPr lang="hr-HR" dirty="0"/>
              <a:t>Otok Bali i problem sa plastikom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45" y="619188"/>
            <a:ext cx="4615280" cy="28764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26" y="3809887"/>
            <a:ext cx="3864964" cy="24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9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možemo učiniti?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Korištenje platnenih vrećica</a:t>
            </a:r>
          </a:p>
          <a:p>
            <a:r>
              <a:rPr lang="hr-HR" dirty="0"/>
              <a:t>Odvajanje otpada</a:t>
            </a:r>
          </a:p>
          <a:p>
            <a:r>
              <a:rPr lang="hr-HR" dirty="0"/>
              <a:t>Bacati otpad u za to predviđena mjesta, a ne u okoliš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39" y="3708459"/>
            <a:ext cx="4256314" cy="288631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6"/>
            <a:ext cx="5802084" cy="152984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82" y="3934892"/>
            <a:ext cx="3082835" cy="265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1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paravanj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TM04033937[[fn=Isparavanje]]</Template>
  <TotalTime>156</TotalTime>
  <Words>131</Words>
  <Application>Microsoft Office PowerPoint</Application>
  <PresentationFormat>Široki zaslon</PresentationFormat>
  <Paragraphs>25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Isparavanje</vt:lpstr>
      <vt:lpstr>Put plastike-zašto?</vt:lpstr>
      <vt:lpstr>Ciljevi projekta</vt:lpstr>
      <vt:lpstr>Održivi razvoj</vt:lpstr>
      <vt:lpstr>PowerPoint prezentacija</vt:lpstr>
      <vt:lpstr>Što je recikliranje?</vt:lpstr>
      <vt:lpstr>Problem plastike</vt:lpstr>
      <vt:lpstr>Naša mora </vt:lpstr>
      <vt:lpstr>PowerPoint prezentacija</vt:lpstr>
      <vt:lpstr>Što možemo učiniti?</vt:lpstr>
      <vt:lpstr>Priključite se našem projektu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plastike-zašto?</dc:title>
  <dc:creator>Korisnik</dc:creator>
  <cp:lastModifiedBy>sandrahalt2010@gmail.com</cp:lastModifiedBy>
  <cp:revision>17</cp:revision>
  <dcterms:created xsi:type="dcterms:W3CDTF">2020-03-23T14:18:49Z</dcterms:created>
  <dcterms:modified xsi:type="dcterms:W3CDTF">2020-04-17T07:30:34Z</dcterms:modified>
</cp:coreProperties>
</file>