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9D9A474-AAB9-4326-859F-1469916AE7AE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3C81E-909F-4128-A543-23EED5F4516D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301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474-AAB9-4326-859F-1469916AE7AE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C81E-909F-4128-A543-23EED5F451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740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474-AAB9-4326-859F-1469916AE7AE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C81E-909F-4128-A543-23EED5F451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158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474-AAB9-4326-859F-1469916AE7AE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C81E-909F-4128-A543-23EED5F451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862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9D9A474-AAB9-4326-859F-1469916AE7AE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3C81E-909F-4128-A543-23EED5F4516D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0871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474-AAB9-4326-859F-1469916AE7AE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C81E-909F-4128-A543-23EED5F451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9695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474-AAB9-4326-859F-1469916AE7AE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C81E-909F-4128-A543-23EED5F451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65889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474-AAB9-4326-859F-1469916AE7AE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C81E-909F-4128-A543-23EED5F451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784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474-AAB9-4326-859F-1469916AE7AE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C81E-909F-4128-A543-23EED5F451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66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9D9A474-AAB9-4326-859F-1469916AE7AE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3C81E-909F-4128-A543-23EED5F4516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9830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9D9A474-AAB9-4326-859F-1469916AE7AE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3C81E-909F-4128-A543-23EED5F451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013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9D9A474-AAB9-4326-859F-1469916AE7AE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3C81E-909F-4128-A543-23EED5F4516D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037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jp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 /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7.jpg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 /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0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 /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4.jpg" /><Relationship Id="rId4" Type="http://schemas.openxmlformats.org/officeDocument/2006/relationships/image" Target="../media/image13.jp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 /><Relationship Id="rId2" Type="http://schemas.openxmlformats.org/officeDocument/2006/relationships/image" Target="../media/image15.jp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8.jpg" /><Relationship Id="rId4" Type="http://schemas.openxmlformats.org/officeDocument/2006/relationships/image" Target="../media/image17.jpg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CBB7B3-0A13-4B83-AF6A-0F2AA26E7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9600" dirty="0"/>
              <a:t>LORA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8C01F0D-B87D-4A68-9524-09CB5FC754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Put plastike</a:t>
            </a:r>
          </a:p>
        </p:txBody>
      </p:sp>
    </p:spTree>
    <p:extLst>
      <p:ext uri="{BB962C8B-B14F-4D97-AF65-F5344CB8AC3E}">
        <p14:creationId xmlns:p14="http://schemas.microsoft.com/office/powerpoint/2010/main" val="2469600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BBC1AD-4FFD-427E-9877-9A4273C0F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/>
              <a:t>HVALA NA PAŽNJI!!!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B69EFC-1D94-4B85-A2BD-CFA180928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                                                                                      izradili: Bruno Jajić</a:t>
            </a:r>
          </a:p>
          <a:p>
            <a:pPr marL="0" indent="0">
              <a:buNone/>
            </a:pPr>
            <a:r>
              <a:rPr lang="hr-HR" dirty="0"/>
              <a:t>                                                                                                 Dino Francuz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6AE0C136-EE6D-4E04-B59B-2466C5CBD7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975" y="1695552"/>
            <a:ext cx="5324845" cy="346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24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7485C3-34C6-4E1E-8D89-2AB9625DC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 OVOJ PREZENTACIJI ĆE TE NAUČITI: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72AED6-F19D-4237-A231-2038A030E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 održivom razvoju</a:t>
            </a:r>
          </a:p>
          <a:p>
            <a:r>
              <a:rPr lang="hr-HR" dirty="0"/>
              <a:t>o reciklaži plastike i plastičnih proizvoda</a:t>
            </a:r>
          </a:p>
          <a:p>
            <a:r>
              <a:rPr lang="hr-HR" dirty="0"/>
              <a:t>o očuvanju prirode</a:t>
            </a:r>
          </a:p>
          <a:p>
            <a:r>
              <a:rPr lang="hr-HR" dirty="0"/>
              <a:t>o trenutnoj zagađenosti našeg planeta</a:t>
            </a:r>
          </a:p>
          <a:p>
            <a:r>
              <a:rPr lang="hr-HR" dirty="0"/>
              <a:t>koji je cilj cijelog projekta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946E8052-A744-46CA-BD31-926C1EAF2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519" y="2266256"/>
            <a:ext cx="3757803" cy="23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3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5A699D-46EA-4099-8F28-299BB740B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ODRŽIVI RAZVOJ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A5C2749-779C-4E53-B778-A9136A925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Održivi razvoj je gospodarski razvoj koji u potpunosti uzima u obzir djelovanja gospodarstva na okoliš te se temelji na obnovljivim izvorima(npr. </a:t>
            </a:r>
            <a:r>
              <a:rPr lang="hr-HR" dirty="0" err="1"/>
              <a:t>voda,vjetar</a:t>
            </a:r>
            <a:r>
              <a:rPr lang="hr-HR" dirty="0"/>
              <a:t> i slično).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DBA5B0E-1162-46FD-A0B2-3EE130EB7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540" y="3457575"/>
            <a:ext cx="2581275" cy="177165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09154C8F-5E85-4288-85C1-76181299D8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052" y="3457575"/>
            <a:ext cx="2619375" cy="1743075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BE15D457-1F8F-48AD-A291-2CB12A6658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034" y="3429000"/>
            <a:ext cx="2647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15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EEE334-1367-4CF5-BAED-588BE51E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RECIKLIRANJE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4AD4F58-57D9-4A94-AEDA-493FB9455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recikliranje je odvajanje materijala iz </a:t>
            </a:r>
            <a:r>
              <a:rPr lang="hr-HR" dirty="0" err="1"/>
              <a:t>otpada,taj</a:t>
            </a:r>
            <a:r>
              <a:rPr lang="hr-HR" dirty="0"/>
              <a:t> se materijal reciklira i nastaje sasvim nešto novo</a:t>
            </a:r>
          </a:p>
          <a:p>
            <a:r>
              <a:rPr lang="hr-HR" dirty="0"/>
              <a:t>Reciklirati možemo:</a:t>
            </a:r>
          </a:p>
          <a:p>
            <a:r>
              <a:rPr lang="hr-HR" b="1" dirty="0"/>
              <a:t>1. baterije od uređaja npr. Daljinski od TV-a</a:t>
            </a:r>
          </a:p>
          <a:p>
            <a:r>
              <a:rPr lang="hr-HR" b="1" dirty="0"/>
              <a:t>2. plastiku</a:t>
            </a:r>
          </a:p>
          <a:p>
            <a:r>
              <a:rPr lang="hr-HR" b="1" dirty="0"/>
              <a:t>3. papir</a:t>
            </a:r>
          </a:p>
          <a:p>
            <a:r>
              <a:rPr lang="hr-HR" b="1" dirty="0"/>
              <a:t>4. limenke od raznih pića ili voća</a:t>
            </a:r>
          </a:p>
          <a:p>
            <a:r>
              <a:rPr lang="hr-HR" b="1" dirty="0"/>
              <a:t>5. staklo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384650E1-60C9-44D1-BE23-825F3E9F2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2797576"/>
            <a:ext cx="2857500" cy="160020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F4B774F1-0405-45A3-9C01-CD71FCE7B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174" y="4648092"/>
            <a:ext cx="2857500" cy="174307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5F5689EC-A8DC-4427-A896-1DD1D3D455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544" y="4648092"/>
            <a:ext cx="2744909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8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F95D98-0B3F-49BC-B93F-350838AA7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KONTEJNERI ZA RECIKLIRANJE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6E4E00-00D8-4507-9C18-AD05C5E48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32204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                                                                    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7F8B8D9E-7F5B-402F-8E54-FAA1B3255856}"/>
              </a:ext>
            </a:extLst>
          </p:cNvPr>
          <p:cNvSpPr/>
          <p:nvPr/>
        </p:nvSpPr>
        <p:spPr>
          <a:xfrm>
            <a:off x="1411549" y="1874517"/>
            <a:ext cx="2441360" cy="1312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/>
              <a:t>PLASTIKA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C79F967D-657A-40D6-9AB3-4C60DF69C120}"/>
              </a:ext>
            </a:extLst>
          </p:cNvPr>
          <p:cNvSpPr/>
          <p:nvPr/>
        </p:nvSpPr>
        <p:spPr>
          <a:xfrm>
            <a:off x="4429957" y="1874517"/>
            <a:ext cx="2689934" cy="13125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/>
              <a:t>PAPIR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CAC1086C-61BE-4D02-83AE-5A4D740F6C3B}"/>
              </a:ext>
            </a:extLst>
          </p:cNvPr>
          <p:cNvSpPr/>
          <p:nvPr/>
        </p:nvSpPr>
        <p:spPr>
          <a:xfrm>
            <a:off x="7776836" y="1874517"/>
            <a:ext cx="2503504" cy="1312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/>
              <a:t>STAKLO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8C2C70EB-0781-4F1B-861B-910AFEF24D33}"/>
              </a:ext>
            </a:extLst>
          </p:cNvPr>
          <p:cNvSpPr/>
          <p:nvPr/>
        </p:nvSpPr>
        <p:spPr>
          <a:xfrm>
            <a:off x="3009529" y="3936468"/>
            <a:ext cx="2626315" cy="135579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/>
              <a:t>BATERIJE</a:t>
            </a: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F5CBDB63-5EEC-47B4-BD16-F4F676E8EF52}"/>
              </a:ext>
            </a:extLst>
          </p:cNvPr>
          <p:cNvSpPr/>
          <p:nvPr/>
        </p:nvSpPr>
        <p:spPr>
          <a:xfrm>
            <a:off x="6678967" y="3936468"/>
            <a:ext cx="2626314" cy="135579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CC531581-4083-4F20-91EC-CCA594FBD519}"/>
              </a:ext>
            </a:extLst>
          </p:cNvPr>
          <p:cNvSpPr txBox="1"/>
          <p:nvPr/>
        </p:nvSpPr>
        <p:spPr>
          <a:xfrm>
            <a:off x="7119891" y="4321979"/>
            <a:ext cx="1810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chemeClr val="bg1"/>
                </a:solidFill>
              </a:rPr>
              <a:t>LIMENKE</a:t>
            </a:r>
          </a:p>
        </p:txBody>
      </p:sp>
    </p:spTree>
    <p:extLst>
      <p:ext uri="{BB962C8B-B14F-4D97-AF65-F5344CB8AC3E}">
        <p14:creationId xmlns:p14="http://schemas.microsoft.com/office/powerpoint/2010/main" val="2701542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CBE106-4E84-43D2-BC30-CF6C07731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OČUVANJE PRIRODE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C4577A-D437-4E5A-BDDD-D25CA44B3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priroda nam je važna za život, stoga ju moramo čuvati</a:t>
            </a:r>
          </a:p>
          <a:p>
            <a:r>
              <a:rPr lang="hr-HR" dirty="0"/>
              <a:t>prirodu možemo čuvati na razne načine:</a:t>
            </a:r>
          </a:p>
          <a:p>
            <a:r>
              <a:rPr lang="hr-HR" b="1" dirty="0"/>
              <a:t>1. recikliranjem</a:t>
            </a:r>
          </a:p>
          <a:p>
            <a:r>
              <a:rPr lang="hr-HR" b="1" dirty="0"/>
              <a:t>2. smanjenjem ispušnih plinova</a:t>
            </a:r>
          </a:p>
          <a:p>
            <a:r>
              <a:rPr lang="hr-HR" b="1" dirty="0"/>
              <a:t>3. umjerenim korištenjem raznih dobara(</a:t>
            </a:r>
            <a:r>
              <a:rPr lang="hr-HR" b="1" dirty="0" err="1"/>
              <a:t>npr.voda</a:t>
            </a:r>
            <a:r>
              <a:rPr lang="hr-HR" b="1" dirty="0"/>
              <a:t>)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B5F5D89-BA9A-4F9F-9E50-4360F8C11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119" y="4813270"/>
            <a:ext cx="2914327" cy="173845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954BD589-C7DC-4414-86B3-F8CD16A3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620" y="1289846"/>
            <a:ext cx="3313775" cy="1841470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BD70C975-D8F0-4EBD-B04C-C58CC295B8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80" y="3457851"/>
            <a:ext cx="3213715" cy="173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2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7568F8-AD5A-47FD-9603-ACD431406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OVAKO DANAS IZGLEDA NAŠ PLANET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F721D80F-EEF3-4E6F-85AD-E3ECF7DA4F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664" y="1560681"/>
            <a:ext cx="3795216" cy="2132429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98784696-D6C1-44EB-AF88-C07D167964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39" y="1560681"/>
            <a:ext cx="3593274" cy="2081003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FFA5B67B-C479-4A24-8AEA-64F431FC1C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664" y="4537182"/>
            <a:ext cx="3795216" cy="2032293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E37FE4CD-F109-4DD9-B17C-E7FA0A7BD8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39" y="4472989"/>
            <a:ext cx="3684233" cy="209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62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17F4AD-EAE7-4012-B332-66813F7FF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NAŽALOST DOLAZI DO ZAGAĐENJA MORA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8391693B-F3F4-43D1-98C6-457F4568E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988" y="2046302"/>
            <a:ext cx="3757150" cy="2058373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F324DF1B-84A0-4B78-A0F7-D87EA75180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987" y="4632663"/>
            <a:ext cx="3757149" cy="2107479"/>
          </a:xfrm>
          <a:prstGeom prst="rect">
            <a:avLst/>
          </a:prstGeom>
        </p:spPr>
      </p:pic>
      <p:pic>
        <p:nvPicPr>
          <p:cNvPr id="15" name="Rezervirano mjesto sadržaja 14">
            <a:extLst>
              <a:ext uri="{FF2B5EF4-FFF2-40B4-BE49-F238E27FC236}">
                <a16:creationId xmlns:a16="http://schemas.microsoft.com/office/drawing/2014/main" id="{98F1710C-D4AA-4A7B-88FC-DFB5B0B045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862" y="2046302"/>
            <a:ext cx="3557941" cy="2107958"/>
          </a:xfrm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B59CAE22-7593-4A3F-B430-6A54F84AF6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080" y="4722084"/>
            <a:ext cx="3557940" cy="184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74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249906-C5DF-4E7D-848E-B6820441F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 PROJEKTU-Lora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F1985B5-8DCA-442B-945D-9E6AA9FC4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projekt je osnovan s ciljem smanjenja korištenja plastike</a:t>
            </a:r>
          </a:p>
          <a:p>
            <a:r>
              <a:rPr lang="hr-HR" dirty="0"/>
              <a:t>u svakoj županiji odabrana je jedna škola a za ovaj projekt mi imamo čast biti ta škola</a:t>
            </a:r>
          </a:p>
          <a:p>
            <a:r>
              <a:rPr lang="hr-HR" dirty="0"/>
              <a:t>projekt traje godinu dana</a:t>
            </a:r>
          </a:p>
          <a:p>
            <a:r>
              <a:rPr lang="hr-HR" dirty="0"/>
              <a:t>sada je na nama i vama red da nastavite s projektom u narednim godinama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464DC89E-3F85-44E8-89B5-B5CAA7B80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064" y="4164736"/>
            <a:ext cx="4260727" cy="238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84539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128</TotalTime>
  <Words>224</Words>
  <Application>Microsoft Office PowerPoint</Application>
  <PresentationFormat>Široki zaslon</PresentationFormat>
  <Paragraphs>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Značka</vt:lpstr>
      <vt:lpstr>LORA</vt:lpstr>
      <vt:lpstr>U OVOJ PREZENTACIJI ĆE TE NAUČITI:</vt:lpstr>
      <vt:lpstr>ODRŽIVI RAZVOJ</vt:lpstr>
      <vt:lpstr>RECIKLIRANJE </vt:lpstr>
      <vt:lpstr>KONTEJNERI ZA RECIKLIRANJE</vt:lpstr>
      <vt:lpstr>OČUVANJE PRIRODE</vt:lpstr>
      <vt:lpstr>OVAKO DANAS IZGLEDA NAŠ PLANET</vt:lpstr>
      <vt:lpstr>NAŽALOST DOLAZI DO ZAGAĐENJA MORA</vt:lpstr>
      <vt:lpstr>O PROJEKTU-Lora</vt:lpstr>
      <vt:lpstr>HVALA NA PAŽNJI!!!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LORA</dc:title>
  <dc:creator>Korisnik</dc:creator>
  <cp:lastModifiedBy>sandrahalt2010@gmail.com</cp:lastModifiedBy>
  <cp:revision>20</cp:revision>
  <dcterms:created xsi:type="dcterms:W3CDTF">2020-03-24T15:47:03Z</dcterms:created>
  <dcterms:modified xsi:type="dcterms:W3CDTF">2020-04-17T07:31:10Z</dcterms:modified>
</cp:coreProperties>
</file>