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8" r:id="rId3"/>
    <p:sldId id="257" r:id="rId4"/>
    <p:sldId id="269" r:id="rId5"/>
    <p:sldId id="270" r:id="rId6"/>
    <p:sldId id="271" r:id="rId7"/>
    <p:sldId id="259" r:id="rId8"/>
    <p:sldId id="264" r:id="rId9"/>
    <p:sldId id="265" r:id="rId10"/>
    <p:sldId id="262" r:id="rId11"/>
    <p:sldId id="272" r:id="rId12"/>
    <p:sldId id="267" r:id="rId13"/>
    <p:sldId id="273" r:id="rId14"/>
    <p:sldId id="274" r:id="rId15"/>
    <p:sldId id="275" r:id="rId16"/>
    <p:sldId id="279" r:id="rId17"/>
    <p:sldId id="27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FF00"/>
    <a:srgbClr val="990000"/>
    <a:srgbClr val="0066FF"/>
    <a:srgbClr val="F6E2A8"/>
    <a:srgbClr val="212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101B99-EB5D-4221-E146-03371B2E722F}" v="7" dt="2020-03-31T10:49:39.8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584" autoAdjust="0"/>
  </p:normalViewPr>
  <p:slideViewPr>
    <p:cSldViewPr snapToGrid="0">
      <p:cViewPr>
        <p:scale>
          <a:sx n="77" d="100"/>
          <a:sy n="77" d="100"/>
        </p:scale>
        <p:origin x="-1176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332DAEC-2089-4BDC-BA50-1E35C6A92C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148FB6F-D60C-4407-AE9E-F5153361C63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339F1934-16E0-42FA-96A6-41123DD4C91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C9BFBC88-D567-421E-97E9-7F72A67E064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sr-Latn-RS" noProof="0"/>
              <a:t>Fare clic per modificare gli stili del testo dello schema</a:t>
            </a:r>
          </a:p>
          <a:p>
            <a:pPr lvl="1"/>
            <a:r>
              <a:rPr lang="it-IT" altLang="sr-Latn-RS" noProof="0"/>
              <a:t>Secondo livello</a:t>
            </a:r>
          </a:p>
          <a:p>
            <a:pPr lvl="2"/>
            <a:r>
              <a:rPr lang="it-IT" altLang="sr-Latn-RS" noProof="0"/>
              <a:t>Terzo livello</a:t>
            </a:r>
          </a:p>
          <a:p>
            <a:pPr lvl="3"/>
            <a:r>
              <a:rPr lang="it-IT" altLang="sr-Latn-RS" noProof="0"/>
              <a:t>Quarto livello</a:t>
            </a:r>
          </a:p>
          <a:p>
            <a:pPr lvl="4"/>
            <a:r>
              <a:rPr lang="it-IT" altLang="sr-Latn-RS" noProof="0"/>
              <a:t>Quinto livello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B125767F-1DE2-4290-A965-944F386C0E6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D37BA5F2-E32E-4751-9A34-32CE4BD0D2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61D6C401-BA5D-444D-B915-CA196FFEFE01}" type="slidenum">
              <a:rPr lang="it-IT" altLang="sr-Latn-RS"/>
              <a:pPr/>
              <a:t>‹#›</a:t>
            </a:fld>
            <a:endParaRPr lang="it-IT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3006310E-8F4A-4E84-A27D-793C1B68F7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29AEC2-2707-43D8-899A-89B5FD6C1BAA}" type="slidenum">
              <a:rPr lang="it-IT" altLang="sr-Latn-RS" b="0"/>
              <a:pPr eaLnBrk="1" hangingPunct="1"/>
              <a:t>1</a:t>
            </a:fld>
            <a:endParaRPr lang="it-IT" altLang="sr-Latn-RS" b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5A5BBC6E-90D1-479C-ADEE-306AB40B0B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3413772F-D880-433B-806F-E5A1AC48E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0715BCD6-9E23-4109-9B6D-C7A4B6A3B0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F2086F6-4D7D-4836-9DF9-B917F681C2E1}" type="slidenum">
              <a:rPr lang="it-IT" altLang="sr-Latn-RS" b="0"/>
              <a:pPr eaLnBrk="1" hangingPunct="1"/>
              <a:t>10</a:t>
            </a:fld>
            <a:endParaRPr lang="it-IT" altLang="sr-Latn-RS" b="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A0485B6B-5712-45D3-B122-5DEF963430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2777448-8C1C-46FC-B55F-154C5A691B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C458C231-0522-41A9-B48C-5F19FBA9FC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0763FB-9EAD-4A26-BD2B-4CABF9154166}" type="slidenum">
              <a:rPr lang="it-IT" altLang="sr-Latn-RS" b="0"/>
              <a:pPr eaLnBrk="1" hangingPunct="1"/>
              <a:t>11</a:t>
            </a:fld>
            <a:endParaRPr lang="it-IT" altLang="sr-Latn-RS" b="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6EFBAB3-E528-4A0B-81D7-1ED18B1F5D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87812349-0794-4358-BB39-5D4326D823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2C2ECB90-5C81-4027-B136-73FDE7D092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738FB-6402-4B38-A83F-C7EEC29D4A80}" type="slidenum">
              <a:rPr lang="it-IT" altLang="sr-Latn-RS" b="0"/>
              <a:pPr eaLnBrk="1" hangingPunct="1"/>
              <a:t>12</a:t>
            </a:fld>
            <a:endParaRPr lang="it-IT" altLang="sr-Latn-RS" b="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0C25AA19-E17C-4C1D-BADF-24335C71F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7C6CBC44-7CEE-4D3A-A4CE-D570C32129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308FEF7-0812-4994-9C45-3702BC9A39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502B91B-D64A-48A1-9C12-0B69790E19CD}" type="slidenum">
              <a:rPr lang="it-IT" altLang="sr-Latn-RS" b="0"/>
              <a:pPr eaLnBrk="1" hangingPunct="1"/>
              <a:t>13</a:t>
            </a:fld>
            <a:endParaRPr lang="it-IT" altLang="sr-Latn-RS" b="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85F3893F-6873-4B67-8DD0-C918884CA7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6D4603A3-B501-4216-B18A-DF3EA6E22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E09521DE-7739-42AE-AAE1-4B5363A5A1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13AE9A-3EBD-4BD8-9A1C-638A4EE292EA}" type="slidenum">
              <a:rPr lang="it-IT" altLang="sr-Latn-RS" b="0"/>
              <a:pPr eaLnBrk="1" hangingPunct="1"/>
              <a:t>14</a:t>
            </a:fld>
            <a:endParaRPr lang="it-IT" altLang="sr-Latn-RS" b="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12CE62F-57CC-4C33-9FE4-1D354B4BB6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535AD28-B303-4581-9708-7FC9E94417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2ABA9538-3CEA-4D8F-9B4E-2E17954C99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DD2DCFB-B398-4029-A363-49EEB2E52009}" type="slidenum">
              <a:rPr lang="it-IT" altLang="sr-Latn-RS" b="0"/>
              <a:pPr eaLnBrk="1" hangingPunct="1"/>
              <a:t>15</a:t>
            </a:fld>
            <a:endParaRPr lang="it-IT" altLang="sr-Latn-RS" b="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55D53467-0B16-4E94-AA2A-F55C1F74FB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502B45F8-1098-42F4-8AAC-B28AF7BA3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6BE7F77D-EE73-4F9D-A9E7-5B9DF9E63F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C683B93-E14F-4D99-B710-518F902AA82B}" type="slidenum">
              <a:rPr lang="it-IT" altLang="sr-Latn-RS" b="0"/>
              <a:pPr eaLnBrk="1" hangingPunct="1"/>
              <a:t>16</a:t>
            </a:fld>
            <a:endParaRPr lang="it-IT" altLang="sr-Latn-RS" b="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8B774D1-0111-49DD-92A6-6B1E32ABF8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CF1C5E9C-AA8F-402C-95A2-74E2949718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C4E84705-F6B6-4AE6-B558-472E0416C4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E4CAA20-1A22-4DF4-822D-5E84D12578B1}" type="slidenum">
              <a:rPr lang="it-IT" altLang="sr-Latn-RS" b="0"/>
              <a:pPr eaLnBrk="1" hangingPunct="1"/>
              <a:t>17</a:t>
            </a:fld>
            <a:endParaRPr lang="it-IT" altLang="sr-Latn-RS" b="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0EC2BD3C-E796-4FDD-B1D3-C2BC885ED7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1B2DBB00-CC7C-4C1D-AAA6-4028C3474E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4C9043A9-6CC1-4891-A35A-690BAA5F18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4750A71-BFF9-4A49-BBD7-20D2CDD907A0}" type="slidenum">
              <a:rPr lang="it-IT" altLang="sr-Latn-RS" b="0"/>
              <a:pPr eaLnBrk="1" hangingPunct="1"/>
              <a:t>2</a:t>
            </a:fld>
            <a:endParaRPr lang="it-IT" altLang="sr-Latn-RS" b="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AD6D66DB-B5B4-4838-BAB3-EB594EA1BB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29B22F2E-F25C-4376-85D1-6CB8B78CC5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E7749AB6-5CA7-4D52-BCF9-69C5BCE51B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142C11C-13AE-47BB-8FDE-EE26C919E47B}" type="slidenum">
              <a:rPr lang="it-IT" altLang="sr-Latn-RS" b="0"/>
              <a:pPr eaLnBrk="1" hangingPunct="1"/>
              <a:t>3</a:t>
            </a:fld>
            <a:endParaRPr lang="it-IT" altLang="sr-Latn-RS" b="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522E4F67-C01E-4011-B09B-CBA5A11E0E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4D5D46D-AD35-41E0-8DC1-BC3E9E734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FCB247DA-A76C-48CA-B54A-F07C6E5C8F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74F6DA6-64F7-4817-9EF4-219BD66C011A}" type="slidenum">
              <a:rPr lang="it-IT" altLang="sr-Latn-RS" b="0"/>
              <a:pPr eaLnBrk="1" hangingPunct="1"/>
              <a:t>4</a:t>
            </a:fld>
            <a:endParaRPr lang="it-IT" altLang="sr-Latn-RS" b="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8E71AC36-390A-46D1-A860-60D950E8A8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D557A6CE-1C5E-428F-B01C-FFE976930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8A0F5EED-6F25-45CC-8312-928C2FB53E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B470CC0-988E-4722-966B-ACDAA29C549A}" type="slidenum">
              <a:rPr lang="it-IT" altLang="sr-Latn-RS" b="0"/>
              <a:pPr eaLnBrk="1" hangingPunct="1"/>
              <a:t>5</a:t>
            </a:fld>
            <a:endParaRPr lang="it-IT" altLang="sr-Latn-RS" b="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6335DA89-78CF-4A5C-8B18-241304E87B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45CA8D38-237D-4307-B033-1ECD8918CA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10379EF8-C4AD-495B-9D19-8B61336079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1E6C338-2AA0-4DF2-A96B-5D989E7AE783}" type="slidenum">
              <a:rPr lang="it-IT" altLang="sr-Latn-RS" b="0"/>
              <a:pPr eaLnBrk="1" hangingPunct="1"/>
              <a:t>6</a:t>
            </a:fld>
            <a:endParaRPr lang="it-IT" altLang="sr-Latn-RS" b="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9252A6A6-D69C-4D68-BB06-88003939D6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B0DF6C7B-AAB2-4BF8-A581-920B1CE33A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C2A01B6-0A15-4A14-B597-A9DA41AB9C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2545ED-BBF1-432B-883E-7D89AEEF4533}" type="slidenum">
              <a:rPr lang="it-IT" altLang="sr-Latn-RS" b="0"/>
              <a:pPr eaLnBrk="1" hangingPunct="1"/>
              <a:t>7</a:t>
            </a:fld>
            <a:endParaRPr lang="it-IT" altLang="sr-Latn-RS" b="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8E9AD9EF-03F3-4E79-8A15-6E9B875E48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D53DCBD3-F9F5-49CF-BCEC-C79590B436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CE7C68EF-9EFF-4340-9281-9DD257A31C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30CDAFE-FDED-4C8F-8DD0-D429FCACC0B4}" type="slidenum">
              <a:rPr lang="it-IT" altLang="sr-Latn-RS" b="0"/>
              <a:pPr eaLnBrk="1" hangingPunct="1"/>
              <a:t>8</a:t>
            </a:fld>
            <a:endParaRPr lang="it-IT" altLang="sr-Latn-RS" b="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95D5255-E37C-453C-A199-5070936F66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D576E960-D7EE-4494-AF32-936C8A1557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E1A3B9A7-CBA6-4463-B13E-0FE308C5BE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9C34C47-EE02-4E2A-9FD5-BD40FC1F0E5B}" type="slidenum">
              <a:rPr lang="it-IT" altLang="sr-Latn-RS" b="0"/>
              <a:pPr eaLnBrk="1" hangingPunct="1"/>
              <a:t>9</a:t>
            </a:fld>
            <a:endParaRPr lang="it-IT" altLang="sr-Latn-RS" b="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D4488AE-25C3-4B89-8D8E-76D5876B52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34221939-1CB6-4E43-8A6F-832B17E73E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A305F0-401A-4AB7-8A3C-94DD245A40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F0B250-68C2-4AB5-8457-7A08EFF9A9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BE886E-FC1A-4287-8747-39255497B9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4AB3D-C846-4C0D-A0C3-A0B6B3B970D2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883949736"/>
      </p:ext>
    </p:extLst>
  </p:cSld>
  <p:clrMapOvr>
    <a:masterClrMapping/>
  </p:clrMapOvr>
  <p:transition advTm="1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B765E2-6130-4E5D-BCB4-26682BDD32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623EB8-D155-42B7-84A8-61ECFBE663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0FCEF2-5A90-4B2D-AABB-E1E76CDC56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EE813-6B32-484D-BB87-290AD3086714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5676729"/>
      </p:ext>
    </p:extLst>
  </p:cSld>
  <p:clrMapOvr>
    <a:masterClrMapping/>
  </p:clrMapOvr>
  <p:transition advTm="1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8FBF0B-AFA6-4537-899A-BE03E2B143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C8B3BA-035B-48E7-8B13-888DA08D6E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1F39BE-10CF-45C2-B097-CA8565381F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64985-84AB-45EB-B7BA-17EEDBC9D0A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57293289"/>
      </p:ext>
    </p:extLst>
  </p:cSld>
  <p:clrMapOvr>
    <a:masterClrMapping/>
  </p:clrMapOvr>
  <p:transition advTm="1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EB1110-96F6-4969-85AF-5D991CE657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3C9071-D6DF-4068-A1E6-1D66D49A68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04A749-027B-48E9-AD92-87049F647E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6A74A4-AAD6-4BDD-A467-CE56F39A165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17395032"/>
      </p:ext>
    </p:extLst>
  </p:cSld>
  <p:clrMapOvr>
    <a:masterClrMapping/>
  </p:clrMapOvr>
  <p:transition advTm="1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4A98FD-593B-4E90-9B7A-260F2965F5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D53DBD-50C5-43EC-9BFA-BEC9A94DBF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80EA1E-B216-4283-91CF-0B0311F8C3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A98F04-01DD-46D0-AAA3-90089208CADA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54353974"/>
      </p:ext>
    </p:extLst>
  </p:cSld>
  <p:clrMapOvr>
    <a:masterClrMapping/>
  </p:clrMapOvr>
  <p:transition advTm="1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CCA659-22CF-46F0-B67D-E1176ED119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E5BF57-9336-4957-9C02-967A33A712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0F3E2E-BA64-4B7D-A056-DCD21A16CA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39F5E-4217-48D7-BE8E-E27E080F60B4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41903092"/>
      </p:ext>
    </p:extLst>
  </p:cSld>
  <p:clrMapOvr>
    <a:masterClrMapping/>
  </p:clrMapOvr>
  <p:transition advTm="1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489965E-5AE0-4CBC-82E7-1990ECE70A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587EF20-07FA-4099-9397-041C388974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DD4CB94-8E1A-4EA4-9C49-C936E3ED32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70625C-3DA4-4CA0-959C-52E9123D363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86906312"/>
      </p:ext>
    </p:extLst>
  </p:cSld>
  <p:clrMapOvr>
    <a:masterClrMapping/>
  </p:clrMapOvr>
  <p:transition advTm="1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88C4050-86D4-4F58-B0FB-AAB2BD298D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2C31334-269E-4D9C-B9BC-D750D0EAEE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7784723-6B67-405A-A6D0-17B74BFC0B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0B505C-EF83-4FD9-85DD-5ABF3AF76277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81415443"/>
      </p:ext>
    </p:extLst>
  </p:cSld>
  <p:clrMapOvr>
    <a:masterClrMapping/>
  </p:clrMapOvr>
  <p:transition advTm="1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030F0CF-B35B-4241-8534-EDDD21D01A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4BAB735-0011-4577-A290-95E8A02FE8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7DFF3C1-DAC8-4D70-8A98-E7320C076B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CAB6FD-CC00-41B0-9401-13CB831F3CB8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69081590"/>
      </p:ext>
    </p:extLst>
  </p:cSld>
  <p:clrMapOvr>
    <a:masterClrMapping/>
  </p:clrMapOvr>
  <p:transition advTm="1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C09962-0444-4E09-ACC4-357F30C9AA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72ABFA-5570-4033-AAF2-5C2E2B08EE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CC2702-086B-4ECD-8F0F-871E00F90B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12E2D-4211-46CA-9D0E-9C0B573BB7A4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69417546"/>
      </p:ext>
    </p:extLst>
  </p:cSld>
  <p:clrMapOvr>
    <a:masterClrMapping/>
  </p:clrMapOvr>
  <p:transition advTm="1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11A486-D44D-4CCD-858D-44E64F0EBB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6FF5E9-A296-4E39-BD81-CCD5035E26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716B8B-94A7-435C-93EE-D114FBE15E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572B45-39C4-4D52-A461-694A4D94FAF2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78612858"/>
      </p:ext>
    </p:extLst>
  </p:cSld>
  <p:clrMapOvr>
    <a:masterClrMapping/>
  </p:clrMapOvr>
  <p:transition advTm="1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1CFE419-B1B7-4AFF-9BBC-5EF4B2E55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4676B6E-75D5-4534-8205-9334D5CA7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971EAA6-C013-46A1-90BC-7373190AFE4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DB5F929-939A-4E2B-89FF-944ABCE5A8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42C5708-3188-486B-B96A-B5AE4AD9F9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DF9C7CB4-A35E-44C2-87DB-8481B7E0963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5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1E0F0347-7527-4DA0-BB0D-CA65919ECF2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8638" y="5197475"/>
            <a:ext cx="5287962" cy="623888"/>
          </a:xfrm>
        </p:spPr>
        <p:txBody>
          <a:bodyPr/>
          <a:lstStyle/>
          <a:p>
            <a:pPr eaLnBrk="1" hangingPunct="1"/>
            <a:r>
              <a:rPr lang="hr-HR" altLang="sr-Latn-RS">
                <a:solidFill>
                  <a:schemeClr val="accent2"/>
                </a:solidFill>
              </a:rPr>
              <a:t>Prema: Lk 19, 1- 10</a:t>
            </a:r>
            <a:endParaRPr lang="en-US" altLang="sr-Latn-RS">
              <a:solidFill>
                <a:schemeClr val="accent2"/>
              </a:solidFill>
            </a:endParaRPr>
          </a:p>
        </p:txBody>
      </p:sp>
      <p:sp>
        <p:nvSpPr>
          <p:cNvPr id="2053" name="WordArt 5" descr="Zaccheo">
            <a:extLst>
              <a:ext uri="{FF2B5EF4-FFF2-40B4-BE49-F238E27FC236}">
                <a16:creationId xmlns:a16="http://schemas.microsoft.com/office/drawing/2014/main" id="{BF383823-D9D5-4B07-9E6B-0E4F393985D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30350" y="1027113"/>
            <a:ext cx="5943600" cy="22542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Heather"/>
              </a:rPr>
              <a:t>Carinik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Heather"/>
              </a:rPr>
              <a:t>Z A K E J</a:t>
            </a:r>
          </a:p>
        </p:txBody>
      </p:sp>
    </p:spTree>
  </p:cSld>
  <p:clrMapOvr>
    <a:masterClrMapping/>
  </p:clrMapOvr>
  <p:transition advTm="10000">
    <p:sndAc>
      <p:stSnd loop="1">
        <p:snd r:embed="rId3" name="Classica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1_albero4">
            <a:extLst>
              <a:ext uri="{FF2B5EF4-FFF2-40B4-BE49-F238E27FC236}">
                <a16:creationId xmlns:a16="http://schemas.microsoft.com/office/drawing/2014/main" id="{1A76CFA1-22E9-421F-B303-39399E685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0"/>
            <a:ext cx="533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2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6">
            <a:extLst>
              <a:ext uri="{FF2B5EF4-FFF2-40B4-BE49-F238E27FC236}">
                <a16:creationId xmlns:a16="http://schemas.microsoft.com/office/drawing/2014/main" id="{76FA98C1-D596-482D-B74B-BFAC13BE6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75" y="322263"/>
            <a:ext cx="62468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altLang="sr-Latn-RS" sz="2800" b="0">
                <a:solidFill>
                  <a:schemeClr val="accent2"/>
                </a:solidFill>
              </a:rPr>
              <a:t>Konačno je zauzeo dobar položaj!</a:t>
            </a:r>
            <a:endParaRPr lang="en-US" altLang="sr-Latn-RS" sz="2800" b="0">
              <a:solidFill>
                <a:schemeClr val="accent2"/>
              </a:solidFill>
            </a:endParaRPr>
          </a:p>
        </p:txBody>
      </p:sp>
      <p:pic>
        <p:nvPicPr>
          <p:cNvPr id="12291" name="Picture 10" descr="1_su albero">
            <a:extLst>
              <a:ext uri="{FF2B5EF4-FFF2-40B4-BE49-F238E27FC236}">
                <a16:creationId xmlns:a16="http://schemas.microsoft.com/office/drawing/2014/main" id="{F982C003-B426-40F0-A926-530E557D2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312863"/>
            <a:ext cx="7072313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1_su albero2">
            <a:extLst>
              <a:ext uri="{FF2B5EF4-FFF2-40B4-BE49-F238E27FC236}">
                <a16:creationId xmlns:a16="http://schemas.microsoft.com/office/drawing/2014/main" id="{6CB5CFB6-143B-4044-810F-6E58C4DFB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4788" y="0"/>
            <a:ext cx="64404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Rectangle 9">
            <a:extLst>
              <a:ext uri="{FF2B5EF4-FFF2-40B4-BE49-F238E27FC236}">
                <a16:creationId xmlns:a16="http://schemas.microsoft.com/office/drawing/2014/main" id="{1FCEF47C-1EF2-4757-9D71-F50D47DC1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4538" y="844550"/>
            <a:ext cx="3319462" cy="454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 sz="3600" b="0">
                <a:solidFill>
                  <a:srgbClr val="990000"/>
                </a:solidFill>
              </a:rPr>
              <a:t>Kad Isus dođe na to</a:t>
            </a:r>
            <a:r>
              <a:rPr lang="hr-HR" altLang="sr-Latn-RS" sz="3600" b="0">
                <a:solidFill>
                  <a:srgbClr val="990000"/>
                </a:solidFill>
              </a:rPr>
              <a:t> </a:t>
            </a:r>
            <a:r>
              <a:rPr lang="en-US" altLang="sr-Latn-RS" sz="3600" b="0">
                <a:solidFill>
                  <a:srgbClr val="990000"/>
                </a:solidFill>
              </a:rPr>
              <a:t>mjesto, pogleda gore i reče mu: "Zakeju, žurno siđi! Danas mi je proboraviti u tvojoj kući."</a:t>
            </a:r>
            <a:r>
              <a:rPr lang="hr-HR" altLang="sr-Latn-RS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sr-Latn-RS" sz="400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Tm="15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Text Box 6">
            <a:extLst>
              <a:ext uri="{FF2B5EF4-FFF2-40B4-BE49-F238E27FC236}">
                <a16:creationId xmlns:a16="http://schemas.microsoft.com/office/drawing/2014/main" id="{59920F29-34E9-4B82-9443-B4EBE8715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" y="327025"/>
            <a:ext cx="3090863" cy="326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sr-Latn-RS" sz="2800" b="0"/>
          </a:p>
          <a:p>
            <a:pPr eaLnBrk="1" hangingPunct="1">
              <a:spcBef>
                <a:spcPct val="50000"/>
              </a:spcBef>
            </a:pPr>
            <a:r>
              <a:rPr lang="en-US" altLang="sr-Latn-RS" sz="4000" b="0">
                <a:solidFill>
                  <a:srgbClr val="990000"/>
                </a:solidFill>
              </a:rPr>
              <a:t>On žurno siđe i primi ga sav radostan.</a:t>
            </a:r>
            <a:r>
              <a:rPr lang="en-US" altLang="sr-Latn-RS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pic>
        <p:nvPicPr>
          <p:cNvPr id="14339" name="Picture 7" descr="1_zac+gesù">
            <a:extLst>
              <a:ext uri="{FF2B5EF4-FFF2-40B4-BE49-F238E27FC236}">
                <a16:creationId xmlns:a16="http://schemas.microsoft.com/office/drawing/2014/main" id="{3B0DB325-7106-4AF1-B0C7-DDFFA0401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888" y="0"/>
            <a:ext cx="57261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ext Box 5">
            <a:extLst>
              <a:ext uri="{FF2B5EF4-FFF2-40B4-BE49-F238E27FC236}">
                <a16:creationId xmlns:a16="http://schemas.microsoft.com/office/drawing/2014/main" id="{4A5E7773-4C90-4CE2-968D-A2B84792E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89525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sr-Latn-RS" sz="4000" b="0">
                <a:solidFill>
                  <a:srgbClr val="990000"/>
                </a:solidFill>
                <a:latin typeface="Arial" charset="0"/>
              </a:rPr>
              <a:t>A svi koji to vidješe stadoše mrmljati: "Čovjeku se</a:t>
            </a:r>
            <a:r>
              <a:rPr lang="hr-HR" altLang="sr-Latn-RS" sz="4000" b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altLang="sr-Latn-RS" sz="4000" b="0">
                <a:solidFill>
                  <a:srgbClr val="990000"/>
                </a:solidFill>
                <a:latin typeface="Arial" charset="0"/>
              </a:rPr>
              <a:t>gr</a:t>
            </a:r>
            <a:r>
              <a:rPr lang="hr-HR" altLang="sr-Latn-RS" sz="4000" b="0">
                <a:solidFill>
                  <a:srgbClr val="990000"/>
                </a:solidFill>
                <a:latin typeface="Arial" charset="0"/>
              </a:rPr>
              <a:t>j</a:t>
            </a:r>
            <a:r>
              <a:rPr lang="en-US" altLang="sr-Latn-RS" sz="4000" b="0">
                <a:solidFill>
                  <a:srgbClr val="990000"/>
                </a:solidFill>
                <a:latin typeface="Arial" charset="0"/>
              </a:rPr>
              <a:t>ešniku svratio!"</a:t>
            </a:r>
            <a:r>
              <a:rPr lang="hr-HR" altLang="sr-Latn-R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endParaRPr lang="en-US" altLang="sr-Latn-RS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15363" name="Picture 6" descr="1_tristi">
            <a:extLst>
              <a:ext uri="{FF2B5EF4-FFF2-40B4-BE49-F238E27FC236}">
                <a16:creationId xmlns:a16="http://schemas.microsoft.com/office/drawing/2014/main" id="{26A9982F-B2B5-40CE-A565-D0C4CAA0D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787400"/>
            <a:ext cx="8885238" cy="372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5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 descr="1_zaccheo">
            <a:extLst>
              <a:ext uri="{FF2B5EF4-FFF2-40B4-BE49-F238E27FC236}">
                <a16:creationId xmlns:a16="http://schemas.microsoft.com/office/drawing/2014/main" id="{AFABF7B4-E03B-435D-9C13-389303C1E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561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Rectangle 7">
            <a:extLst>
              <a:ext uri="{FF2B5EF4-FFF2-40B4-BE49-F238E27FC236}">
                <a16:creationId xmlns:a16="http://schemas.microsoft.com/office/drawing/2014/main" id="{7C34940C-4891-4885-A20B-B95AE71F7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6913" y="266700"/>
            <a:ext cx="4408487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sr-Latn-RS" sz="4000" b="0">
                <a:solidFill>
                  <a:srgbClr val="990000"/>
                </a:solidFill>
                <a:latin typeface="Arial" charset="0"/>
              </a:rPr>
              <a:t>A Zakej usta i reče Gospodinu: </a:t>
            </a:r>
            <a:endParaRPr lang="hr-HR" altLang="sr-Latn-RS" sz="4000" b="0">
              <a:solidFill>
                <a:srgbClr val="990000"/>
              </a:solidFill>
              <a:latin typeface="Arial" charset="0"/>
            </a:endParaRPr>
          </a:p>
          <a:p>
            <a:pPr>
              <a:defRPr/>
            </a:pPr>
            <a:r>
              <a:rPr lang="en-US" altLang="sr-Latn-RS" sz="4000" b="0">
                <a:solidFill>
                  <a:srgbClr val="990000"/>
                </a:solidFill>
                <a:latin typeface="Arial" charset="0"/>
              </a:rPr>
              <a:t>"Evo, Gospodine, polovicu svog imanja</a:t>
            </a:r>
            <a:r>
              <a:rPr lang="hr-HR" altLang="sr-Latn-RS" sz="4000" b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altLang="sr-Latn-RS" sz="4000" b="0">
                <a:solidFill>
                  <a:srgbClr val="990000"/>
                </a:solidFill>
                <a:latin typeface="Arial" charset="0"/>
              </a:rPr>
              <a:t>dajem siromasima! I ako sam koga u čemu prevario, vraćam četverostruko."</a:t>
            </a:r>
            <a:r>
              <a:rPr lang="en-US" altLang="sr-Latn-R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advTm="15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1_gesù">
            <a:extLst>
              <a:ext uri="{FF2B5EF4-FFF2-40B4-BE49-F238E27FC236}">
                <a16:creationId xmlns:a16="http://schemas.microsoft.com/office/drawing/2014/main" id="{DB7BEEC3-9B49-4857-88B5-38347114A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938" y="0"/>
            <a:ext cx="59610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Rectangle 5">
            <a:extLst>
              <a:ext uri="{FF2B5EF4-FFF2-40B4-BE49-F238E27FC236}">
                <a16:creationId xmlns:a16="http://schemas.microsoft.com/office/drawing/2014/main" id="{78DC8799-EE5A-47D5-AEBB-9ABC33723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088" y="628650"/>
            <a:ext cx="4608512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 sz="4000" b="0">
                <a:solidFill>
                  <a:srgbClr val="990000"/>
                </a:solidFill>
              </a:rPr>
              <a:t>Reče mu na to</a:t>
            </a:r>
            <a:r>
              <a:rPr lang="hr-HR" altLang="sr-Latn-RS" sz="4000" b="0">
                <a:solidFill>
                  <a:srgbClr val="990000"/>
                </a:solidFill>
              </a:rPr>
              <a:t> </a:t>
            </a:r>
            <a:r>
              <a:rPr lang="en-US" altLang="sr-Latn-RS" sz="4000" b="0">
                <a:solidFill>
                  <a:srgbClr val="990000"/>
                </a:solidFill>
              </a:rPr>
              <a:t>Isus: "Danas je došlo spasenje ovoj kući </a:t>
            </a:r>
            <a:r>
              <a:rPr lang="hr-HR" altLang="sr-Latn-RS" sz="4000" b="0">
                <a:solidFill>
                  <a:srgbClr val="990000"/>
                </a:solidFill>
              </a:rPr>
              <a:t>jer</a:t>
            </a:r>
            <a:r>
              <a:rPr lang="en-US" altLang="sr-Latn-RS" sz="4000" b="0">
                <a:solidFill>
                  <a:srgbClr val="990000"/>
                </a:solidFill>
              </a:rPr>
              <a:t> i on je sin Abrahamov! </a:t>
            </a:r>
            <a:endParaRPr lang="hr-HR" altLang="sr-Latn-RS" sz="4000" b="0">
              <a:solidFill>
                <a:srgbClr val="990000"/>
              </a:solidFill>
            </a:endParaRPr>
          </a:p>
          <a:p>
            <a:pPr eaLnBrk="1" hangingPunct="1"/>
            <a:r>
              <a:rPr lang="en-US" altLang="sr-Latn-RS" sz="4000" b="0">
                <a:solidFill>
                  <a:srgbClr val="990000"/>
                </a:solidFill>
              </a:rPr>
              <a:t>Ta Sin Čovječji dođe</a:t>
            </a:r>
            <a:r>
              <a:rPr lang="hr-HR" altLang="sr-Latn-RS" sz="4000" b="0">
                <a:solidFill>
                  <a:srgbClr val="990000"/>
                </a:solidFill>
              </a:rPr>
              <a:t> </a:t>
            </a:r>
            <a:r>
              <a:rPr lang="en-US" altLang="sr-Latn-RS" sz="4000" b="0">
                <a:solidFill>
                  <a:srgbClr val="990000"/>
                </a:solidFill>
              </a:rPr>
              <a:t>potražiti i spasiti izgubljeno!"</a:t>
            </a:r>
            <a:r>
              <a:rPr lang="en-US" altLang="sr-Latn-RS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 advTm="15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Text Box 7">
            <a:extLst>
              <a:ext uri="{FF2B5EF4-FFF2-40B4-BE49-F238E27FC236}">
                <a16:creationId xmlns:a16="http://schemas.microsoft.com/office/drawing/2014/main" id="{F7941F8B-687B-45A2-8D51-7FFF75A5A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463" y="968375"/>
            <a:ext cx="7034212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altLang="sr-Latn-RS" sz="280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 Isus je došao spasiti izgubljeno! 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hr-HR" altLang="sr-Latn-RS" sz="280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Ne trebaju zdravi liječnika, nego     bolesni!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hr-HR" altLang="sr-Latn-RS" sz="280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Snaga obraćenja vidi se u Zakejevoj velikodušnosti!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hr-HR" altLang="sr-Latn-RS" sz="280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Poruka svim bogatašima: spasit će se davanjem, ne uzimanjem!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hr-HR" altLang="sr-Latn-RS" sz="280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Poruka grješnicima: poziv na velikodušno obraćenje!</a:t>
            </a:r>
          </a:p>
        </p:txBody>
      </p:sp>
      <p:sp>
        <p:nvSpPr>
          <p:cNvPr id="2" name="Pravokutnik 1">
            <a:extLst>
              <a:ext uri="{FF2B5EF4-FFF2-40B4-BE49-F238E27FC236}">
                <a16:creationId xmlns:a16="http://schemas.microsoft.com/office/drawing/2014/main" id="{9C1D3FE2-3B4A-485C-9F1C-103E74B1DA11}"/>
              </a:ext>
            </a:extLst>
          </p:cNvPr>
          <p:cNvSpPr/>
          <p:nvPr/>
        </p:nvSpPr>
        <p:spPr>
          <a:xfrm>
            <a:off x="3892550" y="5910263"/>
            <a:ext cx="4572000" cy="307975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>
              <a:defRPr/>
            </a:pPr>
            <a:endParaRPr lang="hr-H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/>
      <p:bldP spid="26631" grpId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1_gesù">
            <a:extLst>
              <a:ext uri="{FF2B5EF4-FFF2-40B4-BE49-F238E27FC236}">
                <a16:creationId xmlns:a16="http://schemas.microsoft.com/office/drawing/2014/main" id="{F5FBCC46-72E7-46E2-A2C6-3DF535FCE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938" y="0"/>
            <a:ext cx="59610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7">
            <a:extLst>
              <a:ext uri="{FF2B5EF4-FFF2-40B4-BE49-F238E27FC236}">
                <a16:creationId xmlns:a16="http://schemas.microsoft.com/office/drawing/2014/main" id="{CD0BD93C-65E2-4468-AABF-AC92DEDD9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63" y="2409825"/>
            <a:ext cx="3001962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4000" b="0">
                <a:solidFill>
                  <a:srgbClr val="990000"/>
                </a:solidFill>
              </a:rPr>
              <a:t>Jednog dana,</a:t>
            </a:r>
          </a:p>
          <a:p>
            <a:pPr eaLnBrk="1" hangingPunct="1"/>
            <a:r>
              <a:rPr lang="hr-HR" altLang="sr-Latn-RS" sz="4000" b="0">
                <a:solidFill>
                  <a:srgbClr val="990000"/>
                </a:solidFill>
              </a:rPr>
              <a:t>uđe Isus u Jerihon.</a:t>
            </a:r>
            <a:endParaRPr lang="it-IT" altLang="sr-Latn-RS" sz="4000" b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5">
            <a:extLst>
              <a:ext uri="{FF2B5EF4-FFF2-40B4-BE49-F238E27FC236}">
                <a16:creationId xmlns:a16="http://schemas.microsoft.com/office/drawing/2014/main" id="{96B6440F-3493-4FE1-AEF5-EC216E272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5" y="4940300"/>
            <a:ext cx="845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altLang="sr-Latn-RS" sz="4000" b="0">
                <a:solidFill>
                  <a:schemeClr val="accent2"/>
                </a:solidFill>
              </a:rPr>
              <a:t>Svi su ga željeli vidjeti, jer se o njemu pročulo u cijelom kraju</a:t>
            </a:r>
            <a:r>
              <a:rPr lang="en-US" altLang="sr-Latn-RS" sz="4000" b="0">
                <a:solidFill>
                  <a:schemeClr val="accent2"/>
                </a:solidFill>
              </a:rPr>
              <a:t>.</a:t>
            </a:r>
            <a:r>
              <a:rPr lang="en-US" altLang="sr-Latn-RS" sz="2800" b="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4099" name="Picture 27" descr="1_tristi">
            <a:extLst>
              <a:ext uri="{FF2B5EF4-FFF2-40B4-BE49-F238E27FC236}">
                <a16:creationId xmlns:a16="http://schemas.microsoft.com/office/drawing/2014/main" id="{5EDD0365-966F-4DAE-90F3-80104B88C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598488"/>
            <a:ext cx="9004300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5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>
            <a:extLst>
              <a:ext uri="{FF2B5EF4-FFF2-40B4-BE49-F238E27FC236}">
                <a16:creationId xmlns:a16="http://schemas.microsoft.com/office/drawing/2014/main" id="{755CC300-81B9-4000-A39D-7C0CA8BC4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1195388"/>
            <a:ext cx="4113213" cy="280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sr-Latn-RS" sz="4000" b="0">
                <a:solidFill>
                  <a:srgbClr val="990000"/>
                </a:solidFill>
                <a:latin typeface="Arial" charset="0"/>
              </a:rPr>
              <a:t>Dok je prolazio</a:t>
            </a:r>
            <a:r>
              <a:rPr lang="hr-HR" altLang="sr-Latn-RS" sz="4000" b="0">
                <a:solidFill>
                  <a:srgbClr val="990000"/>
                </a:solidFill>
                <a:latin typeface="Arial" charset="0"/>
              </a:rPr>
              <a:t> gradom</a:t>
            </a:r>
            <a:r>
              <a:rPr lang="en-US" altLang="sr-Latn-RS" sz="4000" b="0">
                <a:solidFill>
                  <a:srgbClr val="990000"/>
                </a:solidFill>
                <a:latin typeface="Arial" charset="0"/>
              </a:rPr>
              <a:t> eto </a:t>
            </a:r>
            <a:r>
              <a:rPr lang="hr-HR" altLang="sr-Latn-RS" sz="4000" b="0">
                <a:solidFill>
                  <a:srgbClr val="990000"/>
                </a:solidFill>
                <a:latin typeface="Arial" charset="0"/>
              </a:rPr>
              <a:t>mu u susret </a:t>
            </a:r>
            <a:r>
              <a:rPr lang="en-US" altLang="sr-Latn-RS" sz="4000" b="0">
                <a:solidFill>
                  <a:srgbClr val="990000"/>
                </a:solidFill>
                <a:latin typeface="Arial" charset="0"/>
              </a:rPr>
              <a:t>čovjeka imenom Zakej. </a:t>
            </a:r>
            <a:endParaRPr lang="hr-HR" altLang="sr-Latn-RS" sz="4000" b="0">
              <a:solidFill>
                <a:srgbClr val="990000"/>
              </a:solidFill>
              <a:latin typeface="Arial" charset="0"/>
            </a:endParaRPr>
          </a:p>
          <a:p>
            <a:pPr>
              <a:defRPr/>
            </a:pPr>
            <a:endParaRPr lang="en-US" altLang="sr-Latn-RS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5123" name="Picture 7" descr="1_zaccheo">
            <a:extLst>
              <a:ext uri="{FF2B5EF4-FFF2-40B4-BE49-F238E27FC236}">
                <a16:creationId xmlns:a16="http://schemas.microsoft.com/office/drawing/2014/main" id="{C1ED43E4-C8A1-4A48-9C28-45CBFE35C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550" y="169863"/>
            <a:ext cx="4756150" cy="671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5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1_IMposte">
            <a:extLst>
              <a:ext uri="{FF2B5EF4-FFF2-40B4-BE49-F238E27FC236}">
                <a16:creationId xmlns:a16="http://schemas.microsoft.com/office/drawing/2014/main" id="{7476CC0F-CD3B-4680-9F75-6E18BC1CC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663" y="296863"/>
            <a:ext cx="5640387" cy="656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7">
            <a:extLst>
              <a:ext uri="{FF2B5EF4-FFF2-40B4-BE49-F238E27FC236}">
                <a16:creationId xmlns:a16="http://schemas.microsoft.com/office/drawing/2014/main" id="{E1AB5833-A01D-4A93-B3D2-B3546A9F8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63" y="1790700"/>
            <a:ext cx="2851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 sz="4000" b="0">
                <a:solidFill>
                  <a:srgbClr val="990000"/>
                </a:solidFill>
              </a:rPr>
              <a:t>Bijaše on nadcarinik,</a:t>
            </a:r>
            <a:r>
              <a:rPr lang="hr-HR" altLang="sr-Latn-RS" sz="4000" b="0">
                <a:solidFill>
                  <a:srgbClr val="990000"/>
                </a:solidFill>
              </a:rPr>
              <a:t> </a:t>
            </a:r>
          </a:p>
          <a:p>
            <a:pPr eaLnBrk="1" hangingPunct="1"/>
            <a:r>
              <a:rPr lang="en-US" altLang="sr-Latn-RS" sz="4000" b="0">
                <a:solidFill>
                  <a:srgbClr val="990000"/>
                </a:solidFill>
              </a:rPr>
              <a:t>i to bogat.</a:t>
            </a:r>
          </a:p>
        </p:txBody>
      </p:sp>
    </p:spTree>
  </p:cSld>
  <p:clrMapOvr>
    <a:masterClrMapping/>
  </p:clrMapOvr>
  <p:transition advTm="1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1_zaccheo2">
            <a:extLst>
              <a:ext uri="{FF2B5EF4-FFF2-40B4-BE49-F238E27FC236}">
                <a16:creationId xmlns:a16="http://schemas.microsoft.com/office/drawing/2014/main" id="{4B52DECF-6316-4E8C-BF89-CCCCF6CD6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926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Rectangle 7">
            <a:extLst>
              <a:ext uri="{FF2B5EF4-FFF2-40B4-BE49-F238E27FC236}">
                <a16:creationId xmlns:a16="http://schemas.microsoft.com/office/drawing/2014/main" id="{24276160-367D-4A4E-8215-20656BC0C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525" y="417513"/>
            <a:ext cx="4562475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sr-Latn-RS" sz="4000" b="0">
                <a:solidFill>
                  <a:srgbClr val="990000"/>
                </a:solidFill>
                <a:latin typeface="Arial" charset="0"/>
              </a:rPr>
              <a:t>Želio je vidjeti tko je to Isus, ali ne mogaše od mnoštva jer je bio niska stasa. </a:t>
            </a:r>
          </a:p>
          <a:p>
            <a:pPr>
              <a:defRPr/>
            </a:pPr>
            <a:r>
              <a:rPr lang="en-US" altLang="sr-Latn-RS" sz="4000" b="0">
                <a:solidFill>
                  <a:srgbClr val="990000"/>
                </a:solidFill>
                <a:latin typeface="Arial" charset="0"/>
              </a:rPr>
              <a:t>Potrča naprijed, pope se na smokvu da ga vidi jer je onuda imao proći.</a:t>
            </a:r>
            <a:r>
              <a:rPr lang="hr-HR" altLang="sr-Latn-R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endParaRPr lang="en-US" altLang="sr-Latn-RS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advTm="15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1_albero1">
            <a:extLst>
              <a:ext uri="{FF2B5EF4-FFF2-40B4-BE49-F238E27FC236}">
                <a16:creationId xmlns:a16="http://schemas.microsoft.com/office/drawing/2014/main" id="{21EB747F-9ABE-43A7-A27E-9066B35E1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0"/>
            <a:ext cx="52498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2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1_albero2">
            <a:extLst>
              <a:ext uri="{FF2B5EF4-FFF2-40B4-BE49-F238E27FC236}">
                <a16:creationId xmlns:a16="http://schemas.microsoft.com/office/drawing/2014/main" id="{5FFEE783-7DDB-4B8E-BD8A-EBA5B92AD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188" y="-9525"/>
            <a:ext cx="5337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2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1_albero3">
            <a:extLst>
              <a:ext uri="{FF2B5EF4-FFF2-40B4-BE49-F238E27FC236}">
                <a16:creationId xmlns:a16="http://schemas.microsoft.com/office/drawing/2014/main" id="{4A59BD8F-15BE-469C-8465-6256B7E8F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713" y="0"/>
            <a:ext cx="5337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2000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272</Words>
  <Application>Microsoft Office PowerPoint</Application>
  <PresentationFormat>On-screen Show (4:3)</PresentationFormat>
  <Paragraphs>43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Clyde I.S.D.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Zakej</dc:title>
  <dc:creator>Ivan Maric</dc:creator>
  <cp:lastModifiedBy>korisnik</cp:lastModifiedBy>
  <cp:revision>34</cp:revision>
  <dcterms:created xsi:type="dcterms:W3CDTF">2004-06-10T12:32:12Z</dcterms:created>
  <dcterms:modified xsi:type="dcterms:W3CDTF">2020-03-31T10:51:29Z</dcterms:modified>
</cp:coreProperties>
</file>