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0" r:id="rId3"/>
    <p:sldId id="257" r:id="rId4"/>
    <p:sldId id="258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8" r:id="rId42"/>
    <p:sldId id="309" r:id="rId43"/>
    <p:sldId id="310" r:id="rId44"/>
    <p:sldId id="311" r:id="rId45"/>
    <p:sldId id="315" r:id="rId46"/>
    <p:sldId id="316" r:id="rId47"/>
    <p:sldId id="321" r:id="rId48"/>
    <p:sldId id="322" r:id="rId49"/>
    <p:sldId id="319" r:id="rId5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60"/>
  </p:normalViewPr>
  <p:slideViewPr>
    <p:cSldViewPr>
      <p:cViewPr varScale="1">
        <p:scale>
          <a:sx n="84" d="100"/>
          <a:sy n="84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12.3.2019.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944215"/>
          </a:xfrm>
        </p:spPr>
        <p:txBody>
          <a:bodyPr/>
          <a:lstStyle/>
          <a:p>
            <a:r>
              <a:rPr lang="hr-HR" dirty="0" smtClean="0">
                <a:latin typeface="Aharoni" pitchFamily="2" charset="-79"/>
                <a:cs typeface="Aharoni" pitchFamily="2" charset="-79"/>
              </a:rPr>
              <a:t>KVIZ- VOLIM SVOJ GRAD</a:t>
            </a:r>
            <a:br>
              <a:rPr lang="hr-HR" dirty="0" smtClean="0">
                <a:latin typeface="Aharoni" pitchFamily="2" charset="-79"/>
                <a:cs typeface="Aharoni" pitchFamily="2" charset="-79"/>
              </a:rPr>
            </a:br>
            <a:endParaRPr lang="hr-H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latin typeface="Arial Black" pitchFamily="34" charset="0"/>
              </a:rPr>
              <a:t>1. i 2. razred</a:t>
            </a:r>
            <a:endParaRPr lang="hr-HR" dirty="0">
              <a:latin typeface="Arial Black" pitchFamily="34" charset="0"/>
            </a:endParaRPr>
          </a:p>
        </p:txBody>
      </p:sp>
      <p:pic>
        <p:nvPicPr>
          <p:cNvPr id="4" name="Slika 3" descr="PA130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800533" cy="34383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4. Bitka za oslobađanje od Osmanlija (Turaka) vodila se na: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Papuku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b) Požeškoj gori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Psunju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</a:t>
            </a:r>
            <a:r>
              <a:rPr lang="hr-HR" dirty="0" err="1" smtClean="0"/>
              <a:t>Krndiji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5. Kako se zove junak koji je poveo Požežane u borbu </a:t>
            </a:r>
            <a:r>
              <a:rPr lang="hr-HR" smtClean="0"/>
              <a:t>protiv Osmanlija </a:t>
            </a:r>
            <a:r>
              <a:rPr lang="hr-HR" dirty="0" smtClean="0"/>
              <a:t>(Turaka)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</a:t>
            </a:r>
            <a:r>
              <a:rPr lang="hr-HR" dirty="0" err="1" smtClean="0"/>
              <a:t>Arslan</a:t>
            </a:r>
            <a:r>
              <a:rPr lang="hr-HR" dirty="0" smtClean="0"/>
              <a:t> aga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fra Luka </a:t>
            </a:r>
            <a:r>
              <a:rPr lang="hr-HR" dirty="0" err="1" smtClean="0"/>
              <a:t>Ibrišimović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Hasan beg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fra Jozo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5. Kako se zove junak koji je poveo Požežane u borbu protiv Turaka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</a:t>
            </a:r>
            <a:r>
              <a:rPr lang="hr-HR" dirty="0" err="1" smtClean="0"/>
              <a:t>Arslan</a:t>
            </a:r>
            <a:r>
              <a:rPr lang="hr-HR" dirty="0" smtClean="0"/>
              <a:t> aga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b) fra Luka </a:t>
            </a:r>
            <a:r>
              <a:rPr lang="hr-HR" dirty="0" err="1" smtClean="0"/>
              <a:t>Ibrišimović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Hasan beg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fra Jozo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6. Kako se zove trg u Požegi na kojem se nalazi spomenik fra Luka </a:t>
            </a:r>
            <a:r>
              <a:rPr lang="hr-HR" dirty="0" err="1" smtClean="0"/>
              <a:t>Ibrišimović</a:t>
            </a:r>
            <a:r>
              <a:rPr lang="hr-HR" dirty="0" smtClean="0"/>
              <a:t>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Trg svete Terezije </a:t>
            </a:r>
            <a:r>
              <a:rPr lang="hr-HR" dirty="0" err="1" smtClean="0"/>
              <a:t>Avilske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Trg Matka </a:t>
            </a:r>
            <a:r>
              <a:rPr lang="hr-HR" dirty="0" err="1" smtClean="0"/>
              <a:t>Peića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Trg Svetog Trojstva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Cvjetni trg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6. Kako se zove trg u Požegi na kojem se nalazi spomenik fra Luka </a:t>
            </a:r>
            <a:r>
              <a:rPr lang="hr-HR" dirty="0" err="1" smtClean="0"/>
              <a:t>Ibrišimović</a:t>
            </a:r>
            <a:r>
              <a:rPr lang="hr-HR" dirty="0" smtClean="0"/>
              <a:t>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899592" y="3140968"/>
            <a:ext cx="1656184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a) Trg svete Terezije </a:t>
            </a:r>
            <a:r>
              <a:rPr lang="hr-HR" dirty="0" err="1" smtClean="0"/>
              <a:t>Avilske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Trg Matka </a:t>
            </a:r>
            <a:r>
              <a:rPr lang="hr-HR" dirty="0" err="1" smtClean="0"/>
              <a:t>Peića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Trg Svetog Trojstva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Cvjetni trg</a:t>
            </a:r>
            <a:endParaRPr lang="hr-HR" dirty="0"/>
          </a:p>
        </p:txBody>
      </p:sp>
      <p:pic>
        <p:nvPicPr>
          <p:cNvPr id="8" name="Slika 7" descr="c5ff96fb97edac027aeac4245dff584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140968"/>
            <a:ext cx="2448272" cy="15841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7. Miroslav Kraljević mlađi bio je poznati: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pjesnik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b)istraživač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kipar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slikar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7. Miroslav Kraljević mlađi bio je poznati: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pjesnik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b)istraživač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kipar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d)  slikar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8. Dragutin Lerman bio je poznati: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pjesnik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b)istraživač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kipar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slikar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8. Dragutin Lerman bio je poznati: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pjesnik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b)istraživač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kipar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slikar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9. Sa koliko strana možeš ući u Požegu: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jedne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b)tri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četiri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dvije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</a:t>
            </a:r>
          </a:p>
          <a:p>
            <a:pPr>
              <a:buNone/>
            </a:pPr>
            <a:r>
              <a:rPr lang="hr-HR" sz="6600" dirty="0" smtClean="0">
                <a:latin typeface="Algerian" pitchFamily="82" charset="0"/>
              </a:rPr>
              <a:t>SRETNO !</a:t>
            </a:r>
            <a:endParaRPr lang="hr-HR" sz="6600" dirty="0">
              <a:latin typeface="Algerian" pitchFamily="82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c5ff96fb97edac027aeac4245dff584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4430266" cy="29141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9. Sa koliko strana možeš ući u Požegu: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jedne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b)tri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c)  četiri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dvije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10. Kako se zove požeški biskup: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Biskup Antun </a:t>
            </a:r>
            <a:r>
              <a:rPr lang="hr-HR" dirty="0" err="1" smtClean="0"/>
              <a:t>Škvorčević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b)Biskup Đuro </a:t>
            </a:r>
            <a:r>
              <a:rPr lang="hr-HR" dirty="0" err="1" smtClean="0"/>
              <a:t>Hranjić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Biskup Zdenko Križić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Biskup Ivan Milovan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10. Kako se zove požeški biskup: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a) Biskup Antun </a:t>
            </a:r>
            <a:r>
              <a:rPr lang="hr-HR" dirty="0" err="1" smtClean="0"/>
              <a:t>Škvorčević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b)Biskup Đuro </a:t>
            </a:r>
            <a:r>
              <a:rPr lang="hr-HR" dirty="0" err="1" smtClean="0"/>
              <a:t>Hranjić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Biskup Zdenko Križić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Biskup Ivan Milovan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11. Kako se zove gradonačelnik grada Požege: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Zdravko </a:t>
            </a:r>
            <a:r>
              <a:rPr lang="hr-HR" dirty="0" err="1" smtClean="0"/>
              <a:t>Ronko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b)Darko </a:t>
            </a:r>
            <a:r>
              <a:rPr lang="hr-HR" dirty="0" err="1" smtClean="0"/>
              <a:t>Puljašić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Franjo </a:t>
            </a:r>
            <a:r>
              <a:rPr lang="hr-HR" dirty="0" err="1" smtClean="0"/>
              <a:t>Ciraki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Vedran </a:t>
            </a:r>
            <a:r>
              <a:rPr lang="hr-HR" dirty="0" err="1" smtClean="0"/>
              <a:t>Neferović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11. Kako se zove gradonačelnik grada Požege: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Zdravko </a:t>
            </a:r>
            <a:r>
              <a:rPr lang="hr-HR" dirty="0" err="1" smtClean="0"/>
              <a:t>Ronko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b)Darko </a:t>
            </a:r>
            <a:r>
              <a:rPr lang="hr-HR" dirty="0" err="1" smtClean="0"/>
              <a:t>Puljašić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Franjo </a:t>
            </a:r>
            <a:r>
              <a:rPr lang="hr-HR" dirty="0" err="1" smtClean="0"/>
              <a:t>Ciraki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Vedran </a:t>
            </a:r>
            <a:r>
              <a:rPr lang="hr-HR" dirty="0" err="1" smtClean="0"/>
              <a:t>Neferović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12. Domovinski križ nalazi se na Požeškoj gori na nadmorskoj visini od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234 m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168 m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333 m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542 m</a:t>
            </a:r>
            <a:endParaRPr lang="hr-HR" dirty="0"/>
          </a:p>
        </p:txBody>
      </p:sp>
      <p:pic>
        <p:nvPicPr>
          <p:cNvPr id="8" name="Slika 7" descr="1449520001img_1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780928"/>
            <a:ext cx="3024336" cy="29775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12. Domovinski križ nalazi se na Požeškoj gori na nadmorskoj visini od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234 m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168 m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13681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c)  333 m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542 m</a:t>
            </a:r>
            <a:endParaRPr lang="hr-HR" dirty="0"/>
          </a:p>
        </p:txBody>
      </p:sp>
      <p:pic>
        <p:nvPicPr>
          <p:cNvPr id="8" name="Slika 7" descr="1449520001img_1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852936"/>
            <a:ext cx="3024336" cy="29775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13. Dan grada obilježavamo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30.5.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12.3.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8.3.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29.11.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13. Dan grada obilježavamo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30.5.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b) 12.3.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8.3.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29.11.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14. Dolina u kojoj se nalazi Požega nazivamo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</a:t>
            </a:r>
            <a:r>
              <a:rPr lang="hr-HR" dirty="0" err="1" smtClean="0"/>
              <a:t>Orljavska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b)Slavonska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</a:t>
            </a:r>
            <a:r>
              <a:rPr lang="hr-HR" dirty="0" err="1" smtClean="0"/>
              <a:t>Velička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Požeška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1. Grad koji se smjestio podno Požeške gore zove se :</a:t>
            </a:r>
          </a:p>
          <a:p>
            <a:endParaRPr lang="hr-HR" dirty="0" smtClean="0"/>
          </a:p>
        </p:txBody>
      </p:sp>
      <p:sp>
        <p:nvSpPr>
          <p:cNvPr id="4" name="TekstniOkvir 3"/>
          <p:cNvSpPr txBox="1"/>
          <p:nvPr/>
        </p:nvSpPr>
        <p:spPr>
          <a:xfrm>
            <a:off x="1043608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Osijek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Požega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Slavonski Brod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Vinkovci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14. Dolina u kojoj se nalazi Požega nazivamo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</a:t>
            </a:r>
            <a:r>
              <a:rPr lang="hr-HR" dirty="0" err="1" smtClean="0"/>
              <a:t>Orljavska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b)Slavonska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</a:t>
            </a:r>
            <a:r>
              <a:rPr lang="hr-HR" dirty="0" err="1" smtClean="0"/>
              <a:t>Velička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d) Požeška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15. Legendu o Babinom viru vežemo uz imena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Slavica i Marija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b)Zorka i Sara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Jasna i Vesna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Marija i Josipa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15. Legendu o Babinom viru vežemo uz imena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Slavica i Marija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b)Zorka i Sara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Jasna i Vesna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Marija i Josipa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16. Dio grada koji je poznat po izvoru pitke vode zovemo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Tekija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</a:t>
            </a:r>
            <a:r>
              <a:rPr lang="hr-HR" dirty="0" err="1" smtClean="0"/>
              <a:t>Garevica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</a:t>
            </a:r>
            <a:r>
              <a:rPr lang="hr-HR" dirty="0" err="1" smtClean="0"/>
              <a:t>Arslanovci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Babin vir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16. Dio grada koji je poznat po izvoru pitke vode zovemo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a) Tekija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</a:t>
            </a:r>
            <a:r>
              <a:rPr lang="hr-HR" dirty="0" err="1" smtClean="0"/>
              <a:t>Garevica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</a:t>
            </a:r>
            <a:r>
              <a:rPr lang="hr-HR" dirty="0" err="1" smtClean="0"/>
              <a:t>Arslanovci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Babin vir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17.Legenda kaže ako popiješ vode sa izvora Tekije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uvijek se vraćaš u Požegu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ne ideš iz Požege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odlaziš iz Požege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nisi više žedan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17.Legenda kaže ako popiješ vode sa izvora Tekije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244827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a) uvijek se vraćaš u Požegu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ne ideš iz Požege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odlaziš iz Požege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nisi više žedan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18.Fra Luka </a:t>
            </a:r>
            <a:r>
              <a:rPr lang="hr-HR" dirty="0" err="1" smtClean="0"/>
              <a:t>Ibrišimović</a:t>
            </a:r>
            <a:r>
              <a:rPr lang="hr-HR" dirty="0" smtClean="0"/>
              <a:t> oslobodio je Požegu od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Mađara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Osmanlija (Turaka)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Talijana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Avara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18.Fra Luka </a:t>
            </a:r>
            <a:r>
              <a:rPr lang="hr-HR" dirty="0" err="1" smtClean="0"/>
              <a:t>Ibrišimović</a:t>
            </a:r>
            <a:r>
              <a:rPr lang="hr-HR" dirty="0" smtClean="0"/>
              <a:t> oslobodio je Požegu od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Mađara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65618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b) Osmanlija Turaka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Talijana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Avara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19.Kako se zove grad koji je sjedište Požeško – slavonske županije 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Lipik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b)Pleternica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Pakrac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d)Požega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1. Grad koji se smjestio podno Požeške gore zove se :</a:t>
            </a:r>
          </a:p>
          <a:p>
            <a:endParaRPr lang="hr-HR" dirty="0" smtClean="0"/>
          </a:p>
        </p:txBody>
      </p:sp>
      <p:sp>
        <p:nvSpPr>
          <p:cNvPr id="4" name="TekstniOkvir 3"/>
          <p:cNvSpPr txBox="1"/>
          <p:nvPr/>
        </p:nvSpPr>
        <p:spPr>
          <a:xfrm>
            <a:off x="1043608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Osijek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b) Požega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Slavonski Brod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Vinkovci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19.Kako se zove grad koji je sjedište Požeško – slavonske županije 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Lipik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b)Pleternica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Pakrac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d)Požega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20.Kip Svetog trojstva podignut je u središtu grada zbog bolesti koja je usmrtila 798 Požežana 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a)kolera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b)gripa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kuga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d)vodene kozice</a:t>
            </a:r>
            <a:endParaRPr lang="hr-HR" dirty="0"/>
          </a:p>
        </p:txBody>
      </p:sp>
      <p:pic>
        <p:nvPicPr>
          <p:cNvPr id="8" name="Slika 7" descr="htmlimport_muzej_poze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996952"/>
            <a:ext cx="3096344" cy="24895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20.Kip Svetog trojstva podignut je u središtu grada zbog bolesti koja je usmrtila 798 Požežana 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a)kolera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b)gripa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136815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c) kuga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d)vodene kozice</a:t>
            </a:r>
            <a:endParaRPr lang="hr-HR" dirty="0"/>
          </a:p>
        </p:txBody>
      </p:sp>
      <p:pic>
        <p:nvPicPr>
          <p:cNvPr id="8" name="Slika 7" descr="htmlimport_muzej_poze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996952"/>
            <a:ext cx="3096344" cy="24895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21. Zvono svete Ane nalazi se na 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a)Požeškoj gori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</a:t>
            </a:r>
            <a:r>
              <a:rPr lang="hr-HR" dirty="0" err="1" smtClean="0"/>
              <a:t>Krndiji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</a:t>
            </a:r>
            <a:r>
              <a:rPr lang="hr-HR" dirty="0" err="1" smtClean="0"/>
              <a:t>Dilj</a:t>
            </a:r>
            <a:r>
              <a:rPr lang="hr-HR" dirty="0" smtClean="0"/>
              <a:t> gori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d)Psunju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21. Zvono svete Ane nalazi se na 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a)Požeškoj gori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</a:t>
            </a:r>
            <a:r>
              <a:rPr lang="hr-HR" dirty="0" err="1" smtClean="0"/>
              <a:t>Krndiji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</a:t>
            </a:r>
            <a:r>
              <a:rPr lang="hr-HR" dirty="0" err="1" smtClean="0"/>
              <a:t>Dilj</a:t>
            </a:r>
            <a:r>
              <a:rPr lang="hr-HR" dirty="0" smtClean="0"/>
              <a:t> gori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d)Psunju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22. Rukometaš,igrao za reprezentaciju,rođen u Požegi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a)Domagoj Duvnjak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08104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b)Marko Kopljar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Ivano Balić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Marin Šego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22. Rukometaš,igrao za reprezentaciju,rođen u Požegi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a)Domagoj Duvnjak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08104" y="3429000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b)Marko Kopljar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Ivano Balić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Marin Šego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23. Poznata tvornica čokolade koja se nalazi u Požegi zove se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Kraš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Nestle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Kandit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Zvečevo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smtClean="0"/>
              <a:t>23. </a:t>
            </a:r>
            <a:r>
              <a:rPr lang="hr-HR" dirty="0" smtClean="0"/>
              <a:t>Poznata tvornica čokolade koja se nalazi u Požegi zove se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Kraš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Nestle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Kandit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d) Zvečevo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Kviz priredila </a:t>
            </a:r>
            <a:r>
              <a:rPr lang="hr-HR" dirty="0" err="1" smtClean="0"/>
              <a:t>koordintorica</a:t>
            </a:r>
            <a:r>
              <a:rPr lang="hr-HR" smtClean="0"/>
              <a:t> projekta učiteljica </a:t>
            </a:r>
            <a:r>
              <a:rPr lang="hr-HR" dirty="0" smtClean="0"/>
              <a:t>Ines </a:t>
            </a:r>
            <a:r>
              <a:rPr lang="hr-HR" dirty="0" err="1" smtClean="0"/>
              <a:t>Čereg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2. Gdje je smještena Zlatna dolina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Na zapadu Hrvatske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292494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Na sjeveru Hrvatske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Na istoku Hrvatske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Na jugu Hrvatske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/>
          </a:bodyPr>
          <a:lstStyle/>
          <a:p>
            <a:r>
              <a:rPr lang="hr-HR" dirty="0" smtClean="0"/>
              <a:t>2. Gdje je smještena Zlatna dolina 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Na zapadu Hrvatske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21297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Na sjeveru Hrvatske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c)  Na istoku Hrvatske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Na jugu Hrvatske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3. Kada su Osmanlije (Turci) prognani iz Požege: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1227.g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1688.g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1866.g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1722.g.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3. Kada su Osmanlije (Turci) prognani iz Požege: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1227.g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b) 1688.g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1866.g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1722.g.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2132856"/>
            <a:ext cx="8503920" cy="67781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4. Bitka za oslobađanje od Osmanlija (Turaka) vodila se na: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97160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a) Papuku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508104" y="33569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b) Požeškoj gori 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71600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c)  Psunju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08104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d)  </a:t>
            </a:r>
            <a:r>
              <a:rPr lang="hr-HR" dirty="0" err="1" smtClean="0"/>
              <a:t>Krndiji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343</TotalTime>
  <Words>1150</Words>
  <Application>Microsoft Office PowerPoint</Application>
  <PresentationFormat>Prikaz na zaslonu (4:3)</PresentationFormat>
  <Paragraphs>246</Paragraphs>
  <Slides>49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49</vt:i4>
      </vt:variant>
    </vt:vector>
  </HeadingPairs>
  <TitlesOfParts>
    <vt:vector size="57" baseType="lpstr">
      <vt:lpstr>Aharoni</vt:lpstr>
      <vt:lpstr>Algerian</vt:lpstr>
      <vt:lpstr>Arial Black</vt:lpstr>
      <vt:lpstr>Lucida Sans Unicode</vt:lpstr>
      <vt:lpstr>Verdana</vt:lpstr>
      <vt:lpstr>Wingdings 2</vt:lpstr>
      <vt:lpstr>Wingdings 3</vt:lpstr>
      <vt:lpstr>Gomilanje</vt:lpstr>
      <vt:lpstr>KVIZ- VOLIM SVOJ GRAD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KVIZ- VOLIM SVOJ GRAD </dc:title>
  <dc:creator>OS Dcesaric</dc:creator>
  <cp:lastModifiedBy>Windows korisnik</cp:lastModifiedBy>
  <cp:revision>24</cp:revision>
  <dcterms:created xsi:type="dcterms:W3CDTF">2017-09-10T19:20:28Z</dcterms:created>
  <dcterms:modified xsi:type="dcterms:W3CDTF">2019-03-12T15:14:22Z</dcterms:modified>
</cp:coreProperties>
</file>