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7E9AD69-BABA-409E-947B-F9EAE909301A}" type="datetimeFigureOut">
              <a:rPr lang="hr-HR" smtClean="0"/>
              <a:t>13.2.2018.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754A423-E662-486E-852B-2C4E6BE4F137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MAŠKARE 2018.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1.C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89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1"/>
            <a:ext cx="3069232" cy="4094138"/>
          </a:xfrm>
        </p:spPr>
      </p:pic>
    </p:spTree>
    <p:extLst>
      <p:ext uri="{BB962C8B-B14F-4D97-AF65-F5344CB8AC3E}">
        <p14:creationId xmlns:p14="http://schemas.microsoft.com/office/powerpoint/2010/main" val="18220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84785"/>
            <a:ext cx="3528392" cy="4238154"/>
          </a:xfrm>
        </p:spPr>
      </p:pic>
    </p:spTree>
    <p:extLst>
      <p:ext uri="{BB962C8B-B14F-4D97-AF65-F5344CB8AC3E}">
        <p14:creationId xmlns:p14="http://schemas.microsoft.com/office/powerpoint/2010/main" val="5923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9"/>
            <a:ext cx="3429272" cy="4382170"/>
          </a:xfrm>
        </p:spPr>
      </p:pic>
    </p:spTree>
    <p:extLst>
      <p:ext uri="{BB962C8B-B14F-4D97-AF65-F5344CB8AC3E}">
        <p14:creationId xmlns:p14="http://schemas.microsoft.com/office/powerpoint/2010/main" val="39852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3"/>
            <a:ext cx="3357264" cy="4166146"/>
          </a:xfrm>
        </p:spPr>
      </p:pic>
    </p:spTree>
    <p:extLst>
      <p:ext uri="{BB962C8B-B14F-4D97-AF65-F5344CB8AC3E}">
        <p14:creationId xmlns:p14="http://schemas.microsoft.com/office/powerpoint/2010/main" val="39624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9"/>
            <a:ext cx="3429272" cy="4382170"/>
          </a:xfrm>
        </p:spPr>
      </p:pic>
    </p:spTree>
    <p:extLst>
      <p:ext uri="{BB962C8B-B14F-4D97-AF65-F5344CB8AC3E}">
        <p14:creationId xmlns:p14="http://schemas.microsoft.com/office/powerpoint/2010/main" val="28897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5"/>
            <a:ext cx="3357264" cy="4238154"/>
          </a:xfrm>
        </p:spPr>
      </p:pic>
    </p:spTree>
    <p:extLst>
      <p:ext uri="{BB962C8B-B14F-4D97-AF65-F5344CB8AC3E}">
        <p14:creationId xmlns:p14="http://schemas.microsoft.com/office/powerpoint/2010/main" val="22260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5"/>
            <a:ext cx="3213248" cy="4238154"/>
          </a:xfrm>
        </p:spPr>
      </p:pic>
    </p:spTree>
    <p:extLst>
      <p:ext uri="{BB962C8B-B14F-4D97-AF65-F5344CB8AC3E}">
        <p14:creationId xmlns:p14="http://schemas.microsoft.com/office/powerpoint/2010/main" val="40443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7"/>
            <a:ext cx="3069232" cy="4310162"/>
          </a:xfrm>
        </p:spPr>
      </p:pic>
    </p:spTree>
    <p:extLst>
      <p:ext uri="{BB962C8B-B14F-4D97-AF65-F5344CB8AC3E}">
        <p14:creationId xmlns:p14="http://schemas.microsoft.com/office/powerpoint/2010/main" val="26445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3"/>
            <a:ext cx="3600400" cy="4166146"/>
          </a:xfrm>
        </p:spPr>
      </p:pic>
    </p:spTree>
    <p:extLst>
      <p:ext uri="{BB962C8B-B14F-4D97-AF65-F5344CB8AC3E}">
        <p14:creationId xmlns:p14="http://schemas.microsoft.com/office/powerpoint/2010/main" val="3102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5"/>
            <a:ext cx="3285256" cy="4238154"/>
          </a:xfrm>
        </p:spPr>
      </p:pic>
    </p:spTree>
    <p:extLst>
      <p:ext uri="{BB962C8B-B14F-4D97-AF65-F5344CB8AC3E}">
        <p14:creationId xmlns:p14="http://schemas.microsoft.com/office/powerpoint/2010/main" val="4724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7"/>
            <a:ext cx="6984775" cy="4670202"/>
          </a:xfrm>
        </p:spPr>
      </p:pic>
    </p:spTree>
    <p:extLst>
      <p:ext uri="{BB962C8B-B14F-4D97-AF65-F5344CB8AC3E}">
        <p14:creationId xmlns:p14="http://schemas.microsoft.com/office/powerpoint/2010/main" val="1519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28801"/>
            <a:ext cx="3069232" cy="4094138"/>
          </a:xfrm>
        </p:spPr>
      </p:pic>
    </p:spTree>
    <p:extLst>
      <p:ext uri="{BB962C8B-B14F-4D97-AF65-F5344CB8AC3E}">
        <p14:creationId xmlns:p14="http://schemas.microsoft.com/office/powerpoint/2010/main" val="160767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9"/>
            <a:ext cx="3501280" cy="4382170"/>
          </a:xfrm>
        </p:spPr>
      </p:pic>
    </p:spTree>
    <p:extLst>
      <p:ext uri="{BB962C8B-B14F-4D97-AF65-F5344CB8AC3E}">
        <p14:creationId xmlns:p14="http://schemas.microsoft.com/office/powerpoint/2010/main" val="16270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5"/>
            <a:ext cx="3285256" cy="4238154"/>
          </a:xfrm>
        </p:spPr>
      </p:pic>
    </p:spTree>
    <p:extLst>
      <p:ext uri="{BB962C8B-B14F-4D97-AF65-F5344CB8AC3E}">
        <p14:creationId xmlns:p14="http://schemas.microsoft.com/office/powerpoint/2010/main" val="3506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9"/>
            <a:ext cx="3141240" cy="4382170"/>
          </a:xfrm>
        </p:spPr>
      </p:pic>
    </p:spTree>
    <p:extLst>
      <p:ext uri="{BB962C8B-B14F-4D97-AF65-F5344CB8AC3E}">
        <p14:creationId xmlns:p14="http://schemas.microsoft.com/office/powerpoint/2010/main" val="3442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1"/>
            <a:ext cx="7344815" cy="4814218"/>
          </a:xfrm>
        </p:spPr>
      </p:pic>
    </p:spTree>
    <p:extLst>
      <p:ext uri="{BB962C8B-B14F-4D97-AF65-F5344CB8AC3E}">
        <p14:creationId xmlns:p14="http://schemas.microsoft.com/office/powerpoint/2010/main" val="31486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7"/>
            <a:ext cx="6408711" cy="4670202"/>
          </a:xfrm>
        </p:spPr>
      </p:pic>
    </p:spTree>
    <p:extLst>
      <p:ext uri="{BB962C8B-B14F-4D97-AF65-F5344CB8AC3E}">
        <p14:creationId xmlns:p14="http://schemas.microsoft.com/office/powerpoint/2010/main" val="25488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9313"/>
            <a:ext cx="3717304" cy="3603625"/>
          </a:xfrm>
        </p:spPr>
      </p:pic>
    </p:spTree>
    <p:extLst>
      <p:ext uri="{BB962C8B-B14F-4D97-AF65-F5344CB8AC3E}">
        <p14:creationId xmlns:p14="http://schemas.microsoft.com/office/powerpoint/2010/main" val="38965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00809"/>
            <a:ext cx="3672408" cy="4022130"/>
          </a:xfrm>
        </p:spPr>
      </p:pic>
    </p:spTree>
    <p:extLst>
      <p:ext uri="{BB962C8B-B14F-4D97-AF65-F5344CB8AC3E}">
        <p14:creationId xmlns:p14="http://schemas.microsoft.com/office/powerpoint/2010/main" val="1063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2" y="2061398"/>
            <a:ext cx="2701636" cy="3603567"/>
          </a:xfrm>
        </p:spPr>
      </p:pic>
    </p:spTree>
    <p:extLst>
      <p:ext uri="{BB962C8B-B14F-4D97-AF65-F5344CB8AC3E}">
        <p14:creationId xmlns:p14="http://schemas.microsoft.com/office/powerpoint/2010/main" val="2013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19313"/>
            <a:ext cx="3141240" cy="3603625"/>
          </a:xfrm>
        </p:spPr>
      </p:pic>
    </p:spTree>
    <p:extLst>
      <p:ext uri="{BB962C8B-B14F-4D97-AF65-F5344CB8AC3E}">
        <p14:creationId xmlns:p14="http://schemas.microsoft.com/office/powerpoint/2010/main" val="40347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1"/>
            <a:ext cx="6624735" cy="4454178"/>
          </a:xfrm>
        </p:spPr>
      </p:pic>
    </p:spTree>
    <p:extLst>
      <p:ext uri="{BB962C8B-B14F-4D97-AF65-F5344CB8AC3E}">
        <p14:creationId xmlns:p14="http://schemas.microsoft.com/office/powerpoint/2010/main" val="35008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9"/>
            <a:ext cx="7056783" cy="4382170"/>
          </a:xfrm>
        </p:spPr>
      </p:pic>
    </p:spTree>
    <p:extLst>
      <p:ext uri="{BB962C8B-B14F-4D97-AF65-F5344CB8AC3E}">
        <p14:creationId xmlns:p14="http://schemas.microsoft.com/office/powerpoint/2010/main" val="2345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1"/>
            <a:ext cx="6336703" cy="4454178"/>
          </a:xfrm>
        </p:spPr>
      </p:pic>
    </p:spTree>
    <p:extLst>
      <p:ext uri="{BB962C8B-B14F-4D97-AF65-F5344CB8AC3E}">
        <p14:creationId xmlns:p14="http://schemas.microsoft.com/office/powerpoint/2010/main" val="26670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7"/>
            <a:ext cx="4032448" cy="4310162"/>
          </a:xfrm>
        </p:spPr>
      </p:pic>
    </p:spTree>
    <p:extLst>
      <p:ext uri="{BB962C8B-B14F-4D97-AF65-F5344CB8AC3E}">
        <p14:creationId xmlns:p14="http://schemas.microsoft.com/office/powerpoint/2010/main" val="31265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9"/>
            <a:ext cx="4248472" cy="4382170"/>
          </a:xfrm>
        </p:spPr>
      </p:pic>
    </p:spTree>
    <p:extLst>
      <p:ext uri="{BB962C8B-B14F-4D97-AF65-F5344CB8AC3E}">
        <p14:creationId xmlns:p14="http://schemas.microsoft.com/office/powerpoint/2010/main" val="1878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9"/>
            <a:ext cx="4032448" cy="4382170"/>
          </a:xfrm>
        </p:spPr>
      </p:pic>
    </p:spTree>
    <p:extLst>
      <p:ext uri="{BB962C8B-B14F-4D97-AF65-F5344CB8AC3E}">
        <p14:creationId xmlns:p14="http://schemas.microsoft.com/office/powerpoint/2010/main" val="17616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5"/>
            <a:ext cx="4392488" cy="4238154"/>
          </a:xfrm>
        </p:spPr>
      </p:pic>
    </p:spTree>
    <p:extLst>
      <p:ext uri="{BB962C8B-B14F-4D97-AF65-F5344CB8AC3E}">
        <p14:creationId xmlns:p14="http://schemas.microsoft.com/office/powerpoint/2010/main" val="27243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mnati krov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j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mnati krov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31</TotalTime>
  <Words>4</Words>
  <Application>Microsoft Office PowerPoint</Application>
  <PresentationFormat>Prikaz na zaslonu (4:3)</PresentationFormat>
  <Paragraphs>2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Slamnati krov</vt:lpstr>
      <vt:lpstr>MAŠKARE 2018.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MAŠKARE 2018.</dc:title>
  <dc:creator>Laptop1</dc:creator>
  <cp:lastModifiedBy>Laptop1</cp:lastModifiedBy>
  <cp:revision>3</cp:revision>
  <dcterms:created xsi:type="dcterms:W3CDTF">2018-02-13T14:54:08Z</dcterms:created>
  <dcterms:modified xsi:type="dcterms:W3CDTF">2018-02-13T15:25:16Z</dcterms:modified>
</cp:coreProperties>
</file>